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0" r:id="rId2"/>
  </p:sldMasterIdLst>
  <p:notesMasterIdLst>
    <p:notesMasterId r:id="rId20"/>
  </p:notesMasterIdLst>
  <p:sldIdLst>
    <p:sldId id="264" r:id="rId3"/>
    <p:sldId id="280" r:id="rId4"/>
    <p:sldId id="259" r:id="rId5"/>
    <p:sldId id="260" r:id="rId6"/>
    <p:sldId id="273" r:id="rId7"/>
    <p:sldId id="291" r:id="rId8"/>
    <p:sldId id="292" r:id="rId9"/>
    <p:sldId id="293" r:id="rId10"/>
    <p:sldId id="281" r:id="rId11"/>
    <p:sldId id="284" r:id="rId12"/>
    <p:sldId id="294" r:id="rId13"/>
    <p:sldId id="286" r:id="rId14"/>
    <p:sldId id="287" r:id="rId15"/>
    <p:sldId id="295" r:id="rId16"/>
    <p:sldId id="285" r:id="rId17"/>
    <p:sldId id="274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1C87E3-7121-4568-A60A-90D23E59C8C4}">
          <p14:sldIdLst>
            <p14:sldId id="264"/>
            <p14:sldId id="280"/>
            <p14:sldId id="259"/>
            <p14:sldId id="260"/>
            <p14:sldId id="273"/>
            <p14:sldId id="291"/>
            <p14:sldId id="292"/>
            <p14:sldId id="293"/>
            <p14:sldId id="281"/>
            <p14:sldId id="284"/>
            <p14:sldId id="294"/>
            <p14:sldId id="286"/>
            <p14:sldId id="287"/>
            <p14:sldId id="295"/>
            <p14:sldId id="285"/>
            <p14:sldId id="274"/>
          </p14:sldIdLst>
        </p14:section>
        <p14:section name="Untitled Section" id="{5483667C-A490-432C-A9E9-633BA3D3DFE9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FFFF"/>
    <a:srgbClr val="066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8EB9A-668F-4EE2-AD6A-F4D9AB5D0FB0}" v="2" dt="2024-06-03T12:13:49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479" autoAdjust="0"/>
  </p:normalViewPr>
  <p:slideViewPr>
    <p:cSldViewPr snapToGrid="0">
      <p:cViewPr varScale="1">
        <p:scale>
          <a:sx n="82" d="100"/>
          <a:sy n="82" d="100"/>
        </p:scale>
        <p:origin x="5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mont Lehman" userId="99eb9b38-73eb-49fa-a7a2-56e1309fb851" providerId="ADAL" clId="{05C8EB9A-668F-4EE2-AD6A-F4D9AB5D0FB0}"/>
    <pc:docChg chg="undo custSel modSld sldOrd">
      <pc:chgData name="Limont Lehman" userId="99eb9b38-73eb-49fa-a7a2-56e1309fb851" providerId="ADAL" clId="{05C8EB9A-668F-4EE2-AD6A-F4D9AB5D0FB0}" dt="2024-06-03T12:17:29.053" v="76" actId="20577"/>
      <pc:docMkLst>
        <pc:docMk/>
      </pc:docMkLst>
      <pc:sldChg chg="modSp mod">
        <pc:chgData name="Limont Lehman" userId="99eb9b38-73eb-49fa-a7a2-56e1309fb851" providerId="ADAL" clId="{05C8EB9A-668F-4EE2-AD6A-F4D9AB5D0FB0}" dt="2024-06-03T12:17:29.053" v="76" actId="20577"/>
        <pc:sldMkLst>
          <pc:docMk/>
          <pc:sldMk cId="3644844090" sldId="264"/>
        </pc:sldMkLst>
        <pc:spChg chg="mod">
          <ac:chgData name="Limont Lehman" userId="99eb9b38-73eb-49fa-a7a2-56e1309fb851" providerId="ADAL" clId="{05C8EB9A-668F-4EE2-AD6A-F4D9AB5D0FB0}" dt="2024-06-03T12:17:29.053" v="76" actId="20577"/>
          <ac:spMkLst>
            <pc:docMk/>
            <pc:sldMk cId="3644844090" sldId="264"/>
            <ac:spMk id="4" creationId="{49FE0704-703E-3210-A56B-E91F63DA1EA2}"/>
          </ac:spMkLst>
        </pc:spChg>
      </pc:sldChg>
      <pc:sldChg chg="modSp mod ord">
        <pc:chgData name="Limont Lehman" userId="99eb9b38-73eb-49fa-a7a2-56e1309fb851" providerId="ADAL" clId="{05C8EB9A-668F-4EE2-AD6A-F4D9AB5D0FB0}" dt="2024-06-03T12:12:54.662" v="35"/>
        <pc:sldMkLst>
          <pc:docMk/>
          <pc:sldMk cId="4205294164" sldId="274"/>
        </pc:sldMkLst>
        <pc:spChg chg="mod">
          <ac:chgData name="Limont Lehman" userId="99eb9b38-73eb-49fa-a7a2-56e1309fb851" providerId="ADAL" clId="{05C8EB9A-668F-4EE2-AD6A-F4D9AB5D0FB0}" dt="2024-06-03T12:09:38.859" v="27" actId="20577"/>
          <ac:spMkLst>
            <pc:docMk/>
            <pc:sldMk cId="4205294164" sldId="274"/>
            <ac:spMk id="2" creationId="{15454652-C1A5-4D78-8E27-AC658C388166}"/>
          </ac:spMkLst>
        </pc:spChg>
      </pc:sldChg>
      <pc:sldChg chg="addSp modSp mod modAnim">
        <pc:chgData name="Limont Lehman" userId="99eb9b38-73eb-49fa-a7a2-56e1309fb851" providerId="ADAL" clId="{05C8EB9A-668F-4EE2-AD6A-F4D9AB5D0FB0}" dt="2024-06-03T12:13:49.444" v="36"/>
        <pc:sldMkLst>
          <pc:docMk/>
          <pc:sldMk cId="2653370718" sldId="285"/>
        </pc:sldMkLst>
        <pc:spChg chg="mod">
          <ac:chgData name="Limont Lehman" userId="99eb9b38-73eb-49fa-a7a2-56e1309fb851" providerId="ADAL" clId="{05C8EB9A-668F-4EE2-AD6A-F4D9AB5D0FB0}" dt="2024-06-03T12:12:11.088" v="30" actId="1076"/>
          <ac:spMkLst>
            <pc:docMk/>
            <pc:sldMk cId="2653370718" sldId="285"/>
            <ac:spMk id="12" creationId="{7E6F835A-D340-FBE7-756B-FCE463D6B86A}"/>
          </ac:spMkLst>
        </pc:spChg>
        <pc:spChg chg="mod">
          <ac:chgData name="Limont Lehman" userId="99eb9b38-73eb-49fa-a7a2-56e1309fb851" providerId="ADAL" clId="{05C8EB9A-668F-4EE2-AD6A-F4D9AB5D0FB0}" dt="2024-06-03T12:12:14.514" v="32" actId="1076"/>
          <ac:spMkLst>
            <pc:docMk/>
            <pc:sldMk cId="2653370718" sldId="285"/>
            <ac:spMk id="16" creationId="{126C57ED-4F20-68B2-09E7-8B3B5F8810A7}"/>
          </ac:spMkLst>
        </pc:spChg>
        <pc:spChg chg="mod">
          <ac:chgData name="Limont Lehman" userId="99eb9b38-73eb-49fa-a7a2-56e1309fb851" providerId="ADAL" clId="{05C8EB9A-668F-4EE2-AD6A-F4D9AB5D0FB0}" dt="2024-06-03T12:11:57.181" v="28"/>
          <ac:spMkLst>
            <pc:docMk/>
            <pc:sldMk cId="2653370718" sldId="285"/>
            <ac:spMk id="17" creationId="{E3C1038D-8543-ABAB-55DB-F7399BDDA758}"/>
          </ac:spMkLst>
        </pc:spChg>
        <pc:spChg chg="mod">
          <ac:chgData name="Limont Lehman" userId="99eb9b38-73eb-49fa-a7a2-56e1309fb851" providerId="ADAL" clId="{05C8EB9A-668F-4EE2-AD6A-F4D9AB5D0FB0}" dt="2024-06-03T12:11:57.181" v="28"/>
          <ac:spMkLst>
            <pc:docMk/>
            <pc:sldMk cId="2653370718" sldId="285"/>
            <ac:spMk id="18" creationId="{B48B4CA3-AA58-AB31-F0C3-353D6628D559}"/>
          </ac:spMkLst>
        </pc:spChg>
        <pc:spChg chg="mod">
          <ac:chgData name="Limont Lehman" userId="99eb9b38-73eb-49fa-a7a2-56e1309fb851" providerId="ADAL" clId="{05C8EB9A-668F-4EE2-AD6A-F4D9AB5D0FB0}" dt="2024-06-03T12:11:57.181" v="28"/>
          <ac:spMkLst>
            <pc:docMk/>
            <pc:sldMk cId="2653370718" sldId="285"/>
            <ac:spMk id="19" creationId="{B275CA56-FF3E-49C5-F5F0-7BD63DBEF085}"/>
          </ac:spMkLst>
        </pc:spChg>
        <pc:spChg chg="mod">
          <ac:chgData name="Limont Lehman" userId="99eb9b38-73eb-49fa-a7a2-56e1309fb851" providerId="ADAL" clId="{05C8EB9A-668F-4EE2-AD6A-F4D9AB5D0FB0}" dt="2024-06-03T12:11:57.181" v="28"/>
          <ac:spMkLst>
            <pc:docMk/>
            <pc:sldMk cId="2653370718" sldId="285"/>
            <ac:spMk id="20" creationId="{12F5DFE0-FC81-D00A-632E-9804FE07A973}"/>
          </ac:spMkLst>
        </pc:spChg>
        <pc:grpChg chg="add mod">
          <ac:chgData name="Limont Lehman" userId="99eb9b38-73eb-49fa-a7a2-56e1309fb851" providerId="ADAL" clId="{05C8EB9A-668F-4EE2-AD6A-F4D9AB5D0FB0}" dt="2024-06-03T12:12:24.990" v="33" actId="1076"/>
          <ac:grpSpMkLst>
            <pc:docMk/>
            <pc:sldMk cId="2653370718" sldId="285"/>
            <ac:grpSpMk id="9" creationId="{56F80561-C3B0-1CBB-693B-098D101E349C}"/>
          </ac:grpSpMkLst>
        </pc:grpChg>
        <pc:grpChg chg="mod">
          <ac:chgData name="Limont Lehman" userId="99eb9b38-73eb-49fa-a7a2-56e1309fb851" providerId="ADAL" clId="{05C8EB9A-668F-4EE2-AD6A-F4D9AB5D0FB0}" dt="2024-06-03T12:11:57.181" v="28"/>
          <ac:grpSpMkLst>
            <pc:docMk/>
            <pc:sldMk cId="2653370718" sldId="285"/>
            <ac:grpSpMk id="10" creationId="{FAF41F31-8337-4497-DCDC-BE4B62928531}"/>
          </ac:grpSpMkLst>
        </pc:grpChg>
        <pc:grpChg chg="mod">
          <ac:chgData name="Limont Lehman" userId="99eb9b38-73eb-49fa-a7a2-56e1309fb851" providerId="ADAL" clId="{05C8EB9A-668F-4EE2-AD6A-F4D9AB5D0FB0}" dt="2024-06-03T12:11:57.181" v="28"/>
          <ac:grpSpMkLst>
            <pc:docMk/>
            <pc:sldMk cId="2653370718" sldId="285"/>
            <ac:grpSpMk id="13" creationId="{577D589B-8C68-612A-700B-265000844C2C}"/>
          </ac:grpSpMkLst>
        </pc:grpChg>
        <pc:picChg chg="mod">
          <ac:chgData name="Limont Lehman" userId="99eb9b38-73eb-49fa-a7a2-56e1309fb851" providerId="ADAL" clId="{05C8EB9A-668F-4EE2-AD6A-F4D9AB5D0FB0}" dt="2024-06-03T12:11:57.181" v="28"/>
          <ac:picMkLst>
            <pc:docMk/>
            <pc:sldMk cId="2653370718" sldId="285"/>
            <ac:picMk id="15" creationId="{71314A46-CB8E-5A21-494D-E988FC52D9AC}"/>
          </ac:picMkLst>
        </pc:picChg>
      </pc:sldChg>
      <pc:sldChg chg="ord">
        <pc:chgData name="Limont Lehman" userId="99eb9b38-73eb-49fa-a7a2-56e1309fb851" providerId="ADAL" clId="{05C8EB9A-668F-4EE2-AD6A-F4D9AB5D0FB0}" dt="2024-06-03T12:15:14.326" v="41"/>
        <pc:sldMkLst>
          <pc:docMk/>
          <pc:sldMk cId="428185844" sldId="286"/>
        </pc:sldMkLst>
      </pc:sldChg>
      <pc:sldChg chg="ord">
        <pc:chgData name="Limont Lehman" userId="99eb9b38-73eb-49fa-a7a2-56e1309fb851" providerId="ADAL" clId="{05C8EB9A-668F-4EE2-AD6A-F4D9AB5D0FB0}" dt="2024-06-03T12:15:17.757" v="43"/>
        <pc:sldMkLst>
          <pc:docMk/>
          <pc:sldMk cId="2666501034" sldId="287"/>
        </pc:sldMkLst>
      </pc:sldChg>
      <pc:sldChg chg="ord">
        <pc:chgData name="Limont Lehman" userId="99eb9b38-73eb-49fa-a7a2-56e1309fb851" providerId="ADAL" clId="{05C8EB9A-668F-4EE2-AD6A-F4D9AB5D0FB0}" dt="2024-06-03T12:15:20.664" v="45"/>
        <pc:sldMkLst>
          <pc:docMk/>
          <pc:sldMk cId="3604631725" sldId="29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96961D-37BB-4154-9CAD-D072EFD8E7E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EB659533-50F8-43AE-A251-F6136CF54D0D}">
      <dgm:prSet phldrT="[Text]"/>
      <dgm:spPr/>
      <dgm:t>
        <a:bodyPr/>
        <a:lstStyle/>
        <a:p>
          <a:r>
            <a:rPr lang="en-US" dirty="0"/>
            <a:t>Pinpoint root cause</a:t>
          </a:r>
          <a:endParaRPr lang="en-ZA" dirty="0"/>
        </a:p>
      </dgm:t>
    </dgm:pt>
    <dgm:pt modelId="{50858382-8076-449A-900D-17336025FA7B}" type="parTrans" cxnId="{7979B8AF-6716-4201-9414-095FED672683}">
      <dgm:prSet/>
      <dgm:spPr/>
      <dgm:t>
        <a:bodyPr/>
        <a:lstStyle/>
        <a:p>
          <a:endParaRPr lang="en-ZA"/>
        </a:p>
      </dgm:t>
    </dgm:pt>
    <dgm:pt modelId="{272DF623-3915-4D12-A7BF-F953477A6149}" type="sibTrans" cxnId="{7979B8AF-6716-4201-9414-095FED672683}">
      <dgm:prSet/>
      <dgm:spPr/>
      <dgm:t>
        <a:bodyPr/>
        <a:lstStyle/>
        <a:p>
          <a:endParaRPr lang="en-ZA"/>
        </a:p>
      </dgm:t>
    </dgm:pt>
    <dgm:pt modelId="{6E112CFE-832D-49D8-81B8-C47A696A81F6}">
      <dgm:prSet phldrT="[Text]"/>
      <dgm:spPr/>
      <dgm:t>
        <a:bodyPr/>
        <a:lstStyle/>
        <a:p>
          <a:r>
            <a:rPr lang="en-US" dirty="0"/>
            <a:t>Intervene in the moment</a:t>
          </a:r>
          <a:endParaRPr lang="en-ZA" dirty="0"/>
        </a:p>
      </dgm:t>
    </dgm:pt>
    <dgm:pt modelId="{A8DBA609-05A5-4B88-B0E6-1A7D46157008}" type="parTrans" cxnId="{8E0CC3A5-A03B-4281-AE33-7AB6DEB8ACB5}">
      <dgm:prSet/>
      <dgm:spPr/>
      <dgm:t>
        <a:bodyPr/>
        <a:lstStyle/>
        <a:p>
          <a:endParaRPr lang="en-ZA"/>
        </a:p>
      </dgm:t>
    </dgm:pt>
    <dgm:pt modelId="{45ED6E9A-5F31-4BAB-9C00-989A7576980A}" type="sibTrans" cxnId="{8E0CC3A5-A03B-4281-AE33-7AB6DEB8ACB5}">
      <dgm:prSet/>
      <dgm:spPr/>
      <dgm:t>
        <a:bodyPr/>
        <a:lstStyle/>
        <a:p>
          <a:endParaRPr lang="en-ZA"/>
        </a:p>
      </dgm:t>
    </dgm:pt>
    <dgm:pt modelId="{34C2712B-EAEB-4F7A-9E63-365B9A734033}">
      <dgm:prSet phldrT="[Text]"/>
      <dgm:spPr/>
      <dgm:t>
        <a:bodyPr/>
        <a:lstStyle/>
        <a:p>
          <a:r>
            <a:rPr lang="en-US" dirty="0"/>
            <a:t>Generate systemic QIPs (Site and regional)</a:t>
          </a:r>
          <a:endParaRPr lang="en-ZA" dirty="0"/>
        </a:p>
      </dgm:t>
    </dgm:pt>
    <dgm:pt modelId="{965D09A5-075F-444C-B81A-89DF4D984897}" type="parTrans" cxnId="{5DA12360-4BEF-444B-95DB-7E04B5DAF72A}">
      <dgm:prSet/>
      <dgm:spPr/>
      <dgm:t>
        <a:bodyPr/>
        <a:lstStyle/>
        <a:p>
          <a:endParaRPr lang="en-ZA"/>
        </a:p>
      </dgm:t>
    </dgm:pt>
    <dgm:pt modelId="{C4CE05A2-E2C4-477E-BD9C-E4290B02A8AA}" type="sibTrans" cxnId="{5DA12360-4BEF-444B-95DB-7E04B5DAF72A}">
      <dgm:prSet/>
      <dgm:spPr/>
      <dgm:t>
        <a:bodyPr/>
        <a:lstStyle/>
        <a:p>
          <a:endParaRPr lang="en-ZA"/>
        </a:p>
      </dgm:t>
    </dgm:pt>
    <dgm:pt modelId="{67808746-006A-4536-B28D-A2F1611C01A8}" type="pres">
      <dgm:prSet presAssocID="{6496961D-37BB-4154-9CAD-D072EFD8E7ED}" presName="rootnode" presStyleCnt="0">
        <dgm:presLayoutVars>
          <dgm:chMax/>
          <dgm:chPref/>
          <dgm:dir/>
          <dgm:animLvl val="lvl"/>
        </dgm:presLayoutVars>
      </dgm:prSet>
      <dgm:spPr/>
    </dgm:pt>
    <dgm:pt modelId="{A0A06B7F-0953-4997-A106-41CABFAA36DE}" type="pres">
      <dgm:prSet presAssocID="{EB659533-50F8-43AE-A251-F6136CF54D0D}" presName="composite" presStyleCnt="0"/>
      <dgm:spPr/>
    </dgm:pt>
    <dgm:pt modelId="{508B1B7F-22C6-4664-8412-1290B6D5082E}" type="pres">
      <dgm:prSet presAssocID="{EB659533-50F8-43AE-A251-F6136CF54D0D}" presName="LShape" presStyleLbl="alignNode1" presStyleIdx="0" presStyleCnt="5"/>
      <dgm:spPr/>
    </dgm:pt>
    <dgm:pt modelId="{84794497-251D-4C56-8A2B-FE90BF3B2D5E}" type="pres">
      <dgm:prSet presAssocID="{EB659533-50F8-43AE-A251-F6136CF54D0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7303AB0-E4B9-44AE-8390-DFD24B9F5B63}" type="pres">
      <dgm:prSet presAssocID="{EB659533-50F8-43AE-A251-F6136CF54D0D}" presName="Triangle" presStyleLbl="alignNode1" presStyleIdx="1" presStyleCnt="5"/>
      <dgm:spPr/>
    </dgm:pt>
    <dgm:pt modelId="{2ED42FE7-EB83-4F44-A182-9A4F3BFF4CFE}" type="pres">
      <dgm:prSet presAssocID="{272DF623-3915-4D12-A7BF-F953477A6149}" presName="sibTrans" presStyleCnt="0"/>
      <dgm:spPr/>
    </dgm:pt>
    <dgm:pt modelId="{D219E7FC-2977-437B-9FE8-BE4440E3F8EE}" type="pres">
      <dgm:prSet presAssocID="{272DF623-3915-4D12-A7BF-F953477A6149}" presName="space" presStyleCnt="0"/>
      <dgm:spPr/>
    </dgm:pt>
    <dgm:pt modelId="{D738F013-68A5-477E-A93C-C23C2DB7FAA0}" type="pres">
      <dgm:prSet presAssocID="{6E112CFE-832D-49D8-81B8-C47A696A81F6}" presName="composite" presStyleCnt="0"/>
      <dgm:spPr/>
    </dgm:pt>
    <dgm:pt modelId="{CEB166C1-3E84-4D8C-AF7A-A4AA11D6DF48}" type="pres">
      <dgm:prSet presAssocID="{6E112CFE-832D-49D8-81B8-C47A696A81F6}" presName="LShape" presStyleLbl="alignNode1" presStyleIdx="2" presStyleCnt="5"/>
      <dgm:spPr/>
    </dgm:pt>
    <dgm:pt modelId="{FC2198CB-564D-49C6-A223-94A64E6F36A3}" type="pres">
      <dgm:prSet presAssocID="{6E112CFE-832D-49D8-81B8-C47A696A81F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1C5EF58-D134-451C-8F87-92475C755A78}" type="pres">
      <dgm:prSet presAssocID="{6E112CFE-832D-49D8-81B8-C47A696A81F6}" presName="Triangle" presStyleLbl="alignNode1" presStyleIdx="3" presStyleCnt="5"/>
      <dgm:spPr/>
    </dgm:pt>
    <dgm:pt modelId="{9633DAFC-43F1-4243-A3B3-227DD584546B}" type="pres">
      <dgm:prSet presAssocID="{45ED6E9A-5F31-4BAB-9C00-989A7576980A}" presName="sibTrans" presStyleCnt="0"/>
      <dgm:spPr/>
    </dgm:pt>
    <dgm:pt modelId="{2D80C569-27DF-4363-B296-EBD1C785E1AE}" type="pres">
      <dgm:prSet presAssocID="{45ED6E9A-5F31-4BAB-9C00-989A7576980A}" presName="space" presStyleCnt="0"/>
      <dgm:spPr/>
    </dgm:pt>
    <dgm:pt modelId="{CDA9042B-22F7-47CE-A522-D1F6006AFCA7}" type="pres">
      <dgm:prSet presAssocID="{34C2712B-EAEB-4F7A-9E63-365B9A734033}" presName="composite" presStyleCnt="0"/>
      <dgm:spPr/>
    </dgm:pt>
    <dgm:pt modelId="{DE3164AD-7BC3-463D-80BE-6E6765FF30FC}" type="pres">
      <dgm:prSet presAssocID="{34C2712B-EAEB-4F7A-9E63-365B9A734033}" presName="LShape" presStyleLbl="alignNode1" presStyleIdx="4" presStyleCnt="5"/>
      <dgm:spPr/>
    </dgm:pt>
    <dgm:pt modelId="{787AE317-EA8B-4749-8B44-72170FC1572E}" type="pres">
      <dgm:prSet presAssocID="{34C2712B-EAEB-4F7A-9E63-365B9A73403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3580819-A319-408D-BACE-C12970259F3F}" type="presOf" srcId="{34C2712B-EAEB-4F7A-9E63-365B9A734033}" destId="{787AE317-EA8B-4749-8B44-72170FC1572E}" srcOrd="0" destOrd="0" presId="urn:microsoft.com/office/officeart/2009/3/layout/StepUpProcess"/>
    <dgm:cxn modelId="{5DA12360-4BEF-444B-95DB-7E04B5DAF72A}" srcId="{6496961D-37BB-4154-9CAD-D072EFD8E7ED}" destId="{34C2712B-EAEB-4F7A-9E63-365B9A734033}" srcOrd="2" destOrd="0" parTransId="{965D09A5-075F-444C-B81A-89DF4D984897}" sibTransId="{C4CE05A2-E2C4-477E-BD9C-E4290B02A8AA}"/>
    <dgm:cxn modelId="{98CD3A4E-8720-4E91-81A8-7F2435BEB54C}" type="presOf" srcId="{6E112CFE-832D-49D8-81B8-C47A696A81F6}" destId="{FC2198CB-564D-49C6-A223-94A64E6F36A3}" srcOrd="0" destOrd="0" presId="urn:microsoft.com/office/officeart/2009/3/layout/StepUpProcess"/>
    <dgm:cxn modelId="{6C924F9F-D70A-49F2-819C-A44010465BBA}" type="presOf" srcId="{EB659533-50F8-43AE-A251-F6136CF54D0D}" destId="{84794497-251D-4C56-8A2B-FE90BF3B2D5E}" srcOrd="0" destOrd="0" presId="urn:microsoft.com/office/officeart/2009/3/layout/StepUpProcess"/>
    <dgm:cxn modelId="{8E0CC3A5-A03B-4281-AE33-7AB6DEB8ACB5}" srcId="{6496961D-37BB-4154-9CAD-D072EFD8E7ED}" destId="{6E112CFE-832D-49D8-81B8-C47A696A81F6}" srcOrd="1" destOrd="0" parTransId="{A8DBA609-05A5-4B88-B0E6-1A7D46157008}" sibTransId="{45ED6E9A-5F31-4BAB-9C00-989A7576980A}"/>
    <dgm:cxn modelId="{BB58F7A6-E966-4D39-BF06-0FCB79B87566}" type="presOf" srcId="{6496961D-37BB-4154-9CAD-D072EFD8E7ED}" destId="{67808746-006A-4536-B28D-A2F1611C01A8}" srcOrd="0" destOrd="0" presId="urn:microsoft.com/office/officeart/2009/3/layout/StepUpProcess"/>
    <dgm:cxn modelId="{7979B8AF-6716-4201-9414-095FED672683}" srcId="{6496961D-37BB-4154-9CAD-D072EFD8E7ED}" destId="{EB659533-50F8-43AE-A251-F6136CF54D0D}" srcOrd="0" destOrd="0" parTransId="{50858382-8076-449A-900D-17336025FA7B}" sibTransId="{272DF623-3915-4D12-A7BF-F953477A6149}"/>
    <dgm:cxn modelId="{616A62B0-F778-4EF2-A28B-B399DEAAEE8B}" type="presParOf" srcId="{67808746-006A-4536-B28D-A2F1611C01A8}" destId="{A0A06B7F-0953-4997-A106-41CABFAA36DE}" srcOrd="0" destOrd="0" presId="urn:microsoft.com/office/officeart/2009/3/layout/StepUpProcess"/>
    <dgm:cxn modelId="{85374B2B-49C7-40C4-A6A8-C9935A5BCF92}" type="presParOf" srcId="{A0A06B7F-0953-4997-A106-41CABFAA36DE}" destId="{508B1B7F-22C6-4664-8412-1290B6D5082E}" srcOrd="0" destOrd="0" presId="urn:microsoft.com/office/officeart/2009/3/layout/StepUpProcess"/>
    <dgm:cxn modelId="{D751C440-13D3-4A42-8073-AF9CBD9AE472}" type="presParOf" srcId="{A0A06B7F-0953-4997-A106-41CABFAA36DE}" destId="{84794497-251D-4C56-8A2B-FE90BF3B2D5E}" srcOrd="1" destOrd="0" presId="urn:microsoft.com/office/officeart/2009/3/layout/StepUpProcess"/>
    <dgm:cxn modelId="{D05A68AF-0757-4727-8286-7BBC2EC58BBA}" type="presParOf" srcId="{A0A06B7F-0953-4997-A106-41CABFAA36DE}" destId="{07303AB0-E4B9-44AE-8390-DFD24B9F5B63}" srcOrd="2" destOrd="0" presId="urn:microsoft.com/office/officeart/2009/3/layout/StepUpProcess"/>
    <dgm:cxn modelId="{2237E214-804D-4498-95B0-139BCDFDAEF2}" type="presParOf" srcId="{67808746-006A-4536-B28D-A2F1611C01A8}" destId="{2ED42FE7-EB83-4F44-A182-9A4F3BFF4CFE}" srcOrd="1" destOrd="0" presId="urn:microsoft.com/office/officeart/2009/3/layout/StepUpProcess"/>
    <dgm:cxn modelId="{B32AA4FE-BF24-405E-880B-610AC2A445E7}" type="presParOf" srcId="{2ED42FE7-EB83-4F44-A182-9A4F3BFF4CFE}" destId="{D219E7FC-2977-437B-9FE8-BE4440E3F8EE}" srcOrd="0" destOrd="0" presId="urn:microsoft.com/office/officeart/2009/3/layout/StepUpProcess"/>
    <dgm:cxn modelId="{E071795C-7E82-46DE-8CEA-B6B88A7DF366}" type="presParOf" srcId="{67808746-006A-4536-B28D-A2F1611C01A8}" destId="{D738F013-68A5-477E-A93C-C23C2DB7FAA0}" srcOrd="2" destOrd="0" presId="urn:microsoft.com/office/officeart/2009/3/layout/StepUpProcess"/>
    <dgm:cxn modelId="{33B03341-6B92-47AC-A151-1E87F1FCBD87}" type="presParOf" srcId="{D738F013-68A5-477E-A93C-C23C2DB7FAA0}" destId="{CEB166C1-3E84-4D8C-AF7A-A4AA11D6DF48}" srcOrd="0" destOrd="0" presId="urn:microsoft.com/office/officeart/2009/3/layout/StepUpProcess"/>
    <dgm:cxn modelId="{A4C48019-F13F-4CA1-B903-A81839F16BA3}" type="presParOf" srcId="{D738F013-68A5-477E-A93C-C23C2DB7FAA0}" destId="{FC2198CB-564D-49C6-A223-94A64E6F36A3}" srcOrd="1" destOrd="0" presId="urn:microsoft.com/office/officeart/2009/3/layout/StepUpProcess"/>
    <dgm:cxn modelId="{550B0316-1EDF-40E9-B9C2-75F81EDF77D7}" type="presParOf" srcId="{D738F013-68A5-477E-A93C-C23C2DB7FAA0}" destId="{31C5EF58-D134-451C-8F87-92475C755A78}" srcOrd="2" destOrd="0" presId="urn:microsoft.com/office/officeart/2009/3/layout/StepUpProcess"/>
    <dgm:cxn modelId="{FB437559-444E-4D34-BE02-891F24692785}" type="presParOf" srcId="{67808746-006A-4536-B28D-A2F1611C01A8}" destId="{9633DAFC-43F1-4243-A3B3-227DD584546B}" srcOrd="3" destOrd="0" presId="urn:microsoft.com/office/officeart/2009/3/layout/StepUpProcess"/>
    <dgm:cxn modelId="{41D3877D-4029-412F-9987-8F79850779C7}" type="presParOf" srcId="{9633DAFC-43F1-4243-A3B3-227DD584546B}" destId="{2D80C569-27DF-4363-B296-EBD1C785E1AE}" srcOrd="0" destOrd="0" presId="urn:microsoft.com/office/officeart/2009/3/layout/StepUpProcess"/>
    <dgm:cxn modelId="{28C913FD-F89E-483B-8B31-26A87E6B6A36}" type="presParOf" srcId="{67808746-006A-4536-B28D-A2F1611C01A8}" destId="{CDA9042B-22F7-47CE-A522-D1F6006AFCA7}" srcOrd="4" destOrd="0" presId="urn:microsoft.com/office/officeart/2009/3/layout/StepUpProcess"/>
    <dgm:cxn modelId="{A69DC793-1480-4B15-9656-15987BB763EB}" type="presParOf" srcId="{CDA9042B-22F7-47CE-A522-D1F6006AFCA7}" destId="{DE3164AD-7BC3-463D-80BE-6E6765FF30FC}" srcOrd="0" destOrd="0" presId="urn:microsoft.com/office/officeart/2009/3/layout/StepUpProcess"/>
    <dgm:cxn modelId="{EB9D1F8B-580F-49E0-8412-FA6FCD881BD2}" type="presParOf" srcId="{CDA9042B-22F7-47CE-A522-D1F6006AFCA7}" destId="{787AE317-EA8B-4749-8B44-72170FC1572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1B7F-22C6-4664-8412-1290B6D5082E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94497-251D-4C56-8A2B-FE90BF3B2D5E}">
      <dsp:nvSpPr>
        <dsp:cNvPr id="0" name=""/>
        <dsp:cNvSpPr/>
      </dsp:nvSpPr>
      <dsp:spPr>
        <a:xfrm>
          <a:off x="190544" y="1894416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Pinpoint root cause</a:t>
          </a:r>
          <a:endParaRPr lang="en-ZA" sz="2200" kern="1200" dirty="0"/>
        </a:p>
      </dsp:txBody>
      <dsp:txXfrm>
        <a:off x="190544" y="1894416"/>
        <a:ext cx="1711813" cy="1500505"/>
      </dsp:txXfrm>
    </dsp:sp>
    <dsp:sp modelId="{07303AB0-E4B9-44AE-8390-DFD24B9F5B63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166C1-3E84-4D8C-AF7A-A4AA11D6DF48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198CB-564D-49C6-A223-94A64E6F36A3}">
      <dsp:nvSpPr>
        <dsp:cNvPr id="0" name=""/>
        <dsp:cNvSpPr/>
      </dsp:nvSpPr>
      <dsp:spPr>
        <a:xfrm>
          <a:off x="2286138" y="1375860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Intervene in the moment</a:t>
          </a:r>
          <a:endParaRPr lang="en-ZA" sz="2200" kern="1200" dirty="0"/>
        </a:p>
      </dsp:txBody>
      <dsp:txXfrm>
        <a:off x="2286138" y="1375860"/>
        <a:ext cx="1711813" cy="1500505"/>
      </dsp:txXfrm>
    </dsp:sp>
    <dsp:sp modelId="{31C5EF58-D134-451C-8F87-92475C755A78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164AD-7BC3-463D-80BE-6E6765FF30FC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AE317-EA8B-4749-8B44-72170FC1572E}">
      <dsp:nvSpPr>
        <dsp:cNvPr id="0" name=""/>
        <dsp:cNvSpPr/>
      </dsp:nvSpPr>
      <dsp:spPr>
        <a:xfrm>
          <a:off x="4381732" y="857303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Generate systemic QIPs (Site and regional)</a:t>
          </a:r>
          <a:endParaRPr lang="en-ZA" sz="2200" kern="1200" dirty="0"/>
        </a:p>
      </dsp:txBody>
      <dsp:txXfrm>
        <a:off x="4381732" y="857303"/>
        <a:ext cx="1711813" cy="150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AD70B-48C4-4B9A-90C5-DF8566A2C391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DBFE-F556-4172-A06A-BD20D1ECC5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1270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Summarize – bullet points  add Open Source / Only Compatible with Android device.</a:t>
            </a:r>
          </a:p>
          <a:p>
            <a:endParaRPr lang="en-ZA" dirty="0"/>
          </a:p>
          <a:p>
            <a:endParaRPr lang="en-ZA" dirty="0"/>
          </a:p>
          <a:p>
            <a:r>
              <a:rPr lang="en-ZA" dirty="0"/>
              <a:t>Program roll out Nationally , a standardised branded app was created to support program objectives</a:t>
            </a:r>
          </a:p>
          <a:p>
            <a:r>
              <a:rPr lang="en-ZA" dirty="0"/>
              <a:t>SPI-RT was the main focus with external SPI-RT’s via the National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DBFE-F556-4172-A06A-BD20D1ECC582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51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ZA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Question-Based Assessments</a:t>
            </a:r>
            <a:r>
              <a:rPr lang="en-ZA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</a:t>
            </a:r>
          </a:p>
          <a:p>
            <a:pPr lvl="1"/>
            <a:r>
              <a:rPr lang="en-ZA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Dive deeper into challenges with targeted questions.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ZA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Action Documentation</a:t>
            </a:r>
            <a:r>
              <a:rPr lang="en-ZA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ZA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Record interventions and solutions.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ZA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Problem-Solving Techniques</a:t>
            </a:r>
            <a:r>
              <a:rPr lang="en-ZA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ZA" sz="1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Mentor</a:t>
            </a:r>
            <a:r>
              <a:rPr lang="en-ZA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Provide guidance and support.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ZA" sz="1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Remind</a:t>
            </a:r>
            <a:r>
              <a:rPr lang="en-ZA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Offer timely reminders.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ZA" sz="1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Demonstrate</a:t>
            </a:r>
            <a:r>
              <a:rPr lang="en-ZA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Show correct procedures.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ZA" sz="18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Lend a Hand</a:t>
            </a:r>
            <a:r>
              <a:rPr lang="en-ZA" sz="18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Assist directly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DBFE-F556-4172-A06A-BD20D1ECC58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112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Online tracking and reporting - Personal </a:t>
            </a:r>
          </a:p>
          <a:p>
            <a:r>
              <a:rPr lang="en-ZA" dirty="0"/>
              <a:t>-    The app alone is not powerful and a platform had to be developed for submissions and tracking thereof.</a:t>
            </a:r>
          </a:p>
          <a:p>
            <a:pPr marL="171450" indent="-171450">
              <a:buFontTx/>
              <a:buChar char="-"/>
            </a:pPr>
            <a:r>
              <a:rPr lang="en-ZA" dirty="0"/>
              <a:t>feedback mechanisms to field staff </a:t>
            </a:r>
          </a:p>
          <a:p>
            <a:pPr marL="171450" indent="-171450">
              <a:buFontTx/>
              <a:buChar char="-"/>
            </a:pPr>
            <a:r>
              <a:rPr lang="en-ZA" dirty="0"/>
              <a:t>(post submission view, edit and confirm. </a:t>
            </a:r>
          </a:p>
          <a:p>
            <a:pPr marL="171450" indent="-171450">
              <a:buFontTx/>
              <a:buChar char="-"/>
            </a:pPr>
            <a:r>
              <a:rPr lang="en-ZA" dirty="0"/>
              <a:t>Team placement. But also printouts and email confirmations.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DBFE-F556-4172-A06A-BD20D1ECC58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761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304800" y="1219200"/>
            <a:ext cx="1564821" cy="137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5799" r="18813"/>
          <a:stretch>
            <a:fillRect/>
          </a:stretch>
        </p:blipFill>
        <p:spPr bwMode="auto">
          <a:xfrm flipH="1">
            <a:off x="304800" y="2743201"/>
            <a:ext cx="1564821" cy="13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2" y="4267200"/>
            <a:ext cx="156482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NDOH 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03201" y="5890664"/>
            <a:ext cx="2662464" cy="82448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99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3705-83F9-0EAA-E989-CE80A2CB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8B9DD-63A1-2CD1-E7FE-8E6D49F7D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69482-FC5E-6F25-79EA-80C25689C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8925A-30CF-4B41-0971-8A016B3D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E71A8-125B-6F94-7F43-83B9B0E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E9BF6-8535-A0FC-CFAA-CD371E88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532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F047-DF5F-170C-EC09-00DDAA58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DAAA1-FB0F-CBB9-A8BE-9BE183696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7E98D-D4BB-4D89-F393-4DAA778BB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C8D9D-05C4-27A8-3F6F-FA256EBE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963D1-9E91-9D65-6D16-17B2A0BF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54DDA-565C-7204-FCF6-448FE543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953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E7E0-029F-B205-F325-6ADED7CE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FF41-7B9E-59AA-16C0-3563C9B9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2ADEB-0CB3-BC37-589E-BDC3FA98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73D1E-68BA-CB5C-5BA1-BBBA1A6C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3EECD-2441-5A56-CFAB-2661DF8E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020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C08593-E646-EC61-F248-C1CA06ECF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DDEB9-1F8B-B9E4-38E9-D939AD774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2C3C-A0AC-C7F6-7970-266D6722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61A6C-4A30-B015-4884-66B559B1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6B28-0FD0-C503-5D37-E2FE2F61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909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4D949-19D0-67E7-0203-0949C98B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ZA" dirty="0"/>
          </a:p>
          <a:p>
            <a:pPr lvl="0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1565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D2D6-C98C-5A0B-E582-A9D624AE6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78008-9012-F5D5-3BF8-16EAE3CE1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5B8FC-0FC9-531E-9A6D-EB3484DA8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5D040-8FFF-3151-3B0F-69D6A391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CC0CB-C3FF-34CD-696C-4A804EB2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22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EF3A-9A21-C453-A668-C21A5CBA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0A03-71DA-2D5E-0232-D606DDDDD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80630-CC65-961F-48D8-0AB5156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2192-ACC0-8BBB-8A92-1A55FF7A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4CFE3-22CB-B52C-4FA5-3B115D19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3012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DDE2-138F-380C-250D-7FA33DCC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B17E3-6EB0-44ED-B1FC-40ECCD5BC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067A-16FE-B060-4B67-238B28CD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5C22B-1C6B-0A65-0D5A-F673407E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71B41-5FC1-7F64-A36A-E4D17A60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238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23769-A1F9-B140-1B0D-2A0B3A6C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815A0-90C6-5F91-E5A8-D5EA701B1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C5BE8-510F-C894-9414-78825CB0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516D6-389D-D653-2429-6FDF513E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85256-A71D-8014-0D3E-CA5472C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2A3-8DF9-D522-EC37-350F66C9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656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AEFEE-8FA3-BAEA-8107-0EFB0912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4E90-2CCA-2690-ABA3-0BF23572E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EF8DC-5D49-FCF6-16BF-EBECE46A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776FE-87E6-B1B8-E03B-E7A7D96C0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18B5B-AEFE-4F99-9AE3-72BD02A3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8CB51B-268E-4C15-0A8A-C177AE79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B1C2-7BBA-3EF4-448B-2FA984D25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CCC1A-36E6-7295-904F-CC3145D9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707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2A2E-BCBA-C77F-2816-45376B92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B1496-9D59-4A75-F393-E6374FBE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72555-79BE-E398-1E84-22A24127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B0203-8E58-41CF-7A12-9FBE50AA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85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F2C48C-6DD9-29B5-7528-D211915D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3240B0-500E-FF49-1C66-44319DF8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37891-857E-8DBA-503C-67F83A7F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684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3200" y="5867400"/>
            <a:ext cx="2678793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 r="26000"/>
          <a:stretch>
            <a:fillRect/>
          </a:stretch>
        </p:blipFill>
        <p:spPr bwMode="auto">
          <a:xfrm>
            <a:off x="10421492" y="-1587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A46065-72D1-D91C-08E4-8DEB73302814}"/>
              </a:ext>
            </a:extLst>
          </p:cNvPr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EAD-LOGO_LIGHT_LSCAPE.png">
            <a:extLst>
              <a:ext uri="{FF2B5EF4-FFF2-40B4-BE49-F238E27FC236}">
                <a16:creationId xmlns:a16="http://schemas.microsoft.com/office/drawing/2014/main" id="{32C6D1DB-4365-296B-86AC-0169CF94E2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93" y="6029362"/>
            <a:ext cx="2044057" cy="566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DFA87-3CED-4AC8-42D3-D61D977C76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54474" y="5940070"/>
            <a:ext cx="864239" cy="7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4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9C86D-D8F7-5376-7575-B45F1949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86C84-A863-124B-6124-EDE8E2A2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082FF-AC0B-5BC6-9C74-CAD3EDEE8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B62E12-9A46-4B09-B178-F75F60750C7B}" type="datetimeFigureOut">
              <a:rPr lang="en-ZA" smtClean="0"/>
              <a:t>2024/06/03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1C588-5DC6-AA32-7CE9-109E3392D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93541-C959-0F8C-6CA2-ECE797F36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67119D-9685-404B-9A8A-DF4A90A1B0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69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47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8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8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ABF881-A2DD-1BA0-8982-59E8700B7D49}"/>
              </a:ext>
            </a:extLst>
          </p:cNvPr>
          <p:cNvSpPr txBox="1"/>
          <p:nvPr/>
        </p:nvSpPr>
        <p:spPr>
          <a:xfrm>
            <a:off x="3123597" y="2967335"/>
            <a:ext cx="8567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5400" dirty="0">
                <a:solidFill>
                  <a:srgbClr val="06661B"/>
                </a:solidFill>
              </a:rPr>
              <a:t>RTCQI E-TOOLS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FE0704-703E-3210-A56B-E91F63DA1EA2}"/>
              </a:ext>
            </a:extLst>
          </p:cNvPr>
          <p:cNvSpPr txBox="1">
            <a:spLocks/>
          </p:cNvSpPr>
          <p:nvPr/>
        </p:nvSpPr>
        <p:spPr>
          <a:xfrm>
            <a:off x="2713383" y="4343400"/>
            <a:ext cx="9144000" cy="1490869"/>
          </a:xfr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  <a:p>
            <a:endParaRPr lang="en-ZA" dirty="0"/>
          </a:p>
          <a:p>
            <a:pPr marL="0" indent="0" algn="ctr">
              <a:buFont typeface="Arial" pitchFamily="34" charset="0"/>
              <a:buNone/>
            </a:pPr>
            <a:r>
              <a:rPr lang="en-ZA" dirty="0">
                <a:solidFill>
                  <a:srgbClr val="06661B"/>
                </a:solidFill>
              </a:rPr>
              <a:t>Limont Lehman &amp; Amanda Mohlala - SEAD</a:t>
            </a:r>
          </a:p>
          <a:p>
            <a:pPr marL="0" indent="0" algn="ctr">
              <a:buFont typeface="Arial" pitchFamily="34" charset="0"/>
              <a:buNone/>
            </a:pPr>
            <a:r>
              <a:rPr lang="en-ZA" dirty="0">
                <a:solidFill>
                  <a:srgbClr val="06661B"/>
                </a:solidFill>
              </a:rPr>
              <a:t>24 May 2024</a:t>
            </a:r>
          </a:p>
        </p:txBody>
      </p:sp>
    </p:spTree>
    <p:extLst>
      <p:ext uri="{BB962C8B-B14F-4D97-AF65-F5344CB8AC3E}">
        <p14:creationId xmlns:p14="http://schemas.microsoft.com/office/powerpoint/2010/main" val="3644844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06A597-E9A0-86F5-E3CB-02A669742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4" r="9466" b="4849"/>
          <a:stretch/>
        </p:blipFill>
        <p:spPr>
          <a:xfrm>
            <a:off x="2278262" y="1298076"/>
            <a:ext cx="8741267" cy="42618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3191" y="98478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LEARNING MANAGEMENT TOOLS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8" y="0"/>
            <a:ext cx="0" cy="0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341E40-510E-C963-5AD5-2E3B8A38B873}"/>
              </a:ext>
            </a:extLst>
          </p:cNvPr>
          <p:cNvSpPr txBox="1">
            <a:spLocks/>
          </p:cNvSpPr>
          <p:nvPr/>
        </p:nvSpPr>
        <p:spPr>
          <a:xfrm>
            <a:off x="153250" y="1215669"/>
            <a:ext cx="1955916" cy="412164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b="1" dirty="0"/>
              <a:t>LMS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Courses</a:t>
            </a:r>
          </a:p>
          <a:p>
            <a:endParaRPr lang="en-Z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Learner View</a:t>
            </a:r>
          </a:p>
          <a:p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Instructor View</a:t>
            </a:r>
          </a:p>
          <a:p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Progress Reports</a:t>
            </a:r>
          </a:p>
          <a:p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Certificates of Completion</a:t>
            </a:r>
            <a:endParaRPr lang="en-ZA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360876" y="601498"/>
            <a:ext cx="4566037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Training and Reporting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CC42-B160-11F6-0689-A5EFED1DD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" t="5257" r="2328" b="3285"/>
          <a:stretch/>
        </p:blipFill>
        <p:spPr>
          <a:xfrm>
            <a:off x="2278261" y="1266859"/>
            <a:ext cx="8741267" cy="426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C3D6B6-B50A-659C-DBC4-2D0A20E91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261" y="1266859"/>
            <a:ext cx="8741266" cy="426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33545A-72A6-FE2A-78F4-D6FCFE07D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261" y="1266859"/>
            <a:ext cx="8800530" cy="426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141623-A655-BBEA-6E7A-BA12A4C0A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261" y="1266859"/>
            <a:ext cx="8800530" cy="4261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9B23D-5EAF-4CDC-3568-76E0FB8F7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261" y="1235641"/>
            <a:ext cx="8800530" cy="4261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60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09" y="70810"/>
            <a:ext cx="10515600" cy="1064028"/>
          </a:xfrm>
        </p:spPr>
        <p:txBody>
          <a:bodyPr/>
          <a:lstStyle/>
          <a:p>
            <a:r>
              <a:rPr lang="en-ZA" sz="3600" dirty="0">
                <a:solidFill>
                  <a:schemeClr val="bg1">
                    <a:lumMod val="95000"/>
                  </a:schemeClr>
                </a:solidFill>
              </a:rPr>
              <a:t>LEARNING MANAGEMENT TOOLS</a:t>
            </a:r>
            <a:br>
              <a:rPr lang="en-ZA" sz="3200" dirty="0">
                <a:solidFill>
                  <a:schemeClr val="bg1">
                    <a:lumMod val="85000"/>
                  </a:schemeClr>
                </a:solidFill>
              </a:rPr>
            </a:b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Content Placeholder 3" descr="Database with solid fill">
            <a:extLst>
              <a:ext uri="{FF2B5EF4-FFF2-40B4-BE49-F238E27FC236}">
                <a16:creationId xmlns:a16="http://schemas.microsoft.com/office/drawing/2014/main" id="{9D6D8DB7-E963-8017-6B2D-D93E2585E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" y="0"/>
            <a:ext cx="0" cy="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9DD2A6-CA31-9D5C-2A9B-C267EE7A8C6C}"/>
              </a:ext>
            </a:extLst>
          </p:cNvPr>
          <p:cNvSpPr txBox="1">
            <a:spLocks/>
          </p:cNvSpPr>
          <p:nvPr/>
        </p:nvSpPr>
        <p:spPr>
          <a:xfrm>
            <a:off x="615585" y="934569"/>
            <a:ext cx="10515600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7F106A-E02E-D3F7-38AB-B24F63652960}"/>
              </a:ext>
            </a:extLst>
          </p:cNvPr>
          <p:cNvSpPr txBox="1">
            <a:spLocks/>
          </p:cNvSpPr>
          <p:nvPr/>
        </p:nvSpPr>
        <p:spPr>
          <a:xfrm>
            <a:off x="2265680" y="601498"/>
            <a:ext cx="6339840" cy="56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Intervention and learning management is becoming integrated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B3B236-B420-9938-739C-0AF15625B541}"/>
              </a:ext>
            </a:extLst>
          </p:cNvPr>
          <p:cNvGrpSpPr/>
          <p:nvPr/>
        </p:nvGrpSpPr>
        <p:grpSpPr>
          <a:xfrm>
            <a:off x="402635" y="1119207"/>
            <a:ext cx="2344986" cy="4519699"/>
            <a:chOff x="3600351" y="1133348"/>
            <a:chExt cx="2344986" cy="45196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7A893D-B3D9-7730-A60E-04E643C61815}"/>
                </a:ext>
              </a:extLst>
            </p:cNvPr>
            <p:cNvGrpSpPr/>
            <p:nvPr/>
          </p:nvGrpSpPr>
          <p:grpSpPr>
            <a:xfrm>
              <a:off x="3600351" y="1133348"/>
              <a:ext cx="2344986" cy="4519699"/>
              <a:chOff x="6998048" y="1169150"/>
              <a:chExt cx="2344986" cy="4519699"/>
            </a:xfrm>
          </p:grpSpPr>
          <p:grpSp>
            <p:nvGrpSpPr>
              <p:cNvPr id="9" name="Smartphone">
                <a:extLst>
                  <a:ext uri="{FF2B5EF4-FFF2-40B4-BE49-F238E27FC236}">
                    <a16:creationId xmlns:a16="http://schemas.microsoft.com/office/drawing/2014/main" id="{CF876211-28B9-BE41-DEBF-1C5F583390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98048" y="1169150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1" name="Case">
                  <a:extLst>
                    <a:ext uri="{FF2B5EF4-FFF2-40B4-BE49-F238E27FC236}">
                      <a16:creationId xmlns:a16="http://schemas.microsoft.com/office/drawing/2014/main" id="{5BD306FF-CE3F-0EBD-12F5-0C5B7E943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2" name="Button">
                  <a:extLst>
                    <a:ext uri="{FF2B5EF4-FFF2-40B4-BE49-F238E27FC236}">
                      <a16:creationId xmlns:a16="http://schemas.microsoft.com/office/drawing/2014/main" id="{71AE9BAC-DDE5-5766-09D7-A74016E79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" name="Camera">
                  <a:extLst>
                    <a:ext uri="{FF2B5EF4-FFF2-40B4-BE49-F238E27FC236}">
                      <a16:creationId xmlns:a16="http://schemas.microsoft.com/office/drawing/2014/main" id="{6E8B1526-A942-53C3-5BFA-0678AE206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" name="Speaker">
                  <a:extLst>
                    <a:ext uri="{FF2B5EF4-FFF2-40B4-BE49-F238E27FC236}">
                      <a16:creationId xmlns:a16="http://schemas.microsoft.com/office/drawing/2014/main" id="{110EEBD1-5554-4842-E9F2-5326A1226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5" name="Display">
                  <a:extLst>
                    <a:ext uri="{FF2B5EF4-FFF2-40B4-BE49-F238E27FC236}">
                      <a16:creationId xmlns:a16="http://schemas.microsoft.com/office/drawing/2014/main" id="{3CF0A352-1994-6047-7D36-C56B9313ED75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F490CE2-A0E3-CD56-46FF-2FBDFD590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7371" y="1572694"/>
                <a:ext cx="2144290" cy="3780020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DBDC6D-FF2C-3AC1-A8AD-C11559E1E332}"/>
                </a:ext>
              </a:extLst>
            </p:cNvPr>
            <p:cNvSpPr/>
            <p:nvPr/>
          </p:nvSpPr>
          <p:spPr>
            <a:xfrm>
              <a:off x="3760404" y="3913328"/>
              <a:ext cx="2064097" cy="29464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4758F9-C65A-5FD7-AD57-E7064B4BFA26}"/>
              </a:ext>
            </a:extLst>
          </p:cNvPr>
          <p:cNvGrpSpPr/>
          <p:nvPr/>
        </p:nvGrpSpPr>
        <p:grpSpPr>
          <a:xfrm>
            <a:off x="2395544" y="1119207"/>
            <a:ext cx="2344986" cy="4519699"/>
            <a:chOff x="4694061" y="1188642"/>
            <a:chExt cx="2344986" cy="45196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DE9D3B-C6A6-0ED6-AFF5-BE303F930996}"/>
                </a:ext>
              </a:extLst>
            </p:cNvPr>
            <p:cNvGrpSpPr/>
            <p:nvPr/>
          </p:nvGrpSpPr>
          <p:grpSpPr>
            <a:xfrm>
              <a:off x="4694061" y="1188642"/>
              <a:ext cx="2344986" cy="4519699"/>
              <a:chOff x="7279066" y="1145481"/>
              <a:chExt cx="2344986" cy="4519699"/>
            </a:xfrm>
          </p:grpSpPr>
          <p:grpSp>
            <p:nvGrpSpPr>
              <p:cNvPr id="19" name="Smartphone">
                <a:extLst>
                  <a:ext uri="{FF2B5EF4-FFF2-40B4-BE49-F238E27FC236}">
                    <a16:creationId xmlns:a16="http://schemas.microsoft.com/office/drawing/2014/main" id="{86D91DAF-DC37-FB0A-B290-2E443A6ADF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79066" y="1145481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1" name="Case">
                  <a:extLst>
                    <a:ext uri="{FF2B5EF4-FFF2-40B4-BE49-F238E27FC236}">
                      <a16:creationId xmlns:a16="http://schemas.microsoft.com/office/drawing/2014/main" id="{9BFD1D34-66D3-4F28-24AD-070B80124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Button">
                  <a:extLst>
                    <a:ext uri="{FF2B5EF4-FFF2-40B4-BE49-F238E27FC236}">
                      <a16:creationId xmlns:a16="http://schemas.microsoft.com/office/drawing/2014/main" id="{55A874A5-93E0-3864-5BAF-CBD0404E4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" name="Camera">
                  <a:extLst>
                    <a:ext uri="{FF2B5EF4-FFF2-40B4-BE49-F238E27FC236}">
                      <a16:creationId xmlns:a16="http://schemas.microsoft.com/office/drawing/2014/main" id="{5E95117A-69B4-B748-82CE-B7CB59A13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4" name="Speaker">
                  <a:extLst>
                    <a:ext uri="{FF2B5EF4-FFF2-40B4-BE49-F238E27FC236}">
                      <a16:creationId xmlns:a16="http://schemas.microsoft.com/office/drawing/2014/main" id="{41F5FEDA-AE5E-987A-2C64-FCBE2DECE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5" name="Display">
                  <a:extLst>
                    <a:ext uri="{FF2B5EF4-FFF2-40B4-BE49-F238E27FC236}">
                      <a16:creationId xmlns:a16="http://schemas.microsoft.com/office/drawing/2014/main" id="{B7B897A9-EC98-FDAE-D1C6-DBB62E10B688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98371F2-537A-8014-A727-9123C6B76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4057" y="1523751"/>
                <a:ext cx="2162238" cy="3787519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F42F47-F5FB-A8CF-DEE5-717C9B92EE44}"/>
                </a:ext>
              </a:extLst>
            </p:cNvPr>
            <p:cNvSpPr/>
            <p:nvPr/>
          </p:nvSpPr>
          <p:spPr>
            <a:xfrm>
              <a:off x="4834504" y="2753512"/>
              <a:ext cx="2064097" cy="1599031"/>
            </a:xfrm>
            <a:prstGeom prst="rect">
              <a:avLst/>
            </a:prstGeom>
            <a:solidFill>
              <a:srgbClr val="FAFAFA">
                <a:alpha val="100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6B5E45-066F-BA0E-A11C-7EE4CE2D4861}"/>
              </a:ext>
            </a:extLst>
          </p:cNvPr>
          <p:cNvGrpSpPr/>
          <p:nvPr/>
        </p:nvGrpSpPr>
        <p:grpSpPr>
          <a:xfrm>
            <a:off x="4450110" y="1115405"/>
            <a:ext cx="2344986" cy="4519699"/>
            <a:chOff x="7385913" y="1100030"/>
            <a:chExt cx="2344986" cy="45196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C5DC4B-7E46-4662-0E56-5F04BFEE58B5}"/>
                </a:ext>
              </a:extLst>
            </p:cNvPr>
            <p:cNvGrpSpPr/>
            <p:nvPr/>
          </p:nvGrpSpPr>
          <p:grpSpPr>
            <a:xfrm>
              <a:off x="7385913" y="1100030"/>
              <a:ext cx="2344986" cy="4519699"/>
              <a:chOff x="8381697" y="1124438"/>
              <a:chExt cx="2344986" cy="4519699"/>
            </a:xfrm>
          </p:grpSpPr>
          <p:grpSp>
            <p:nvGrpSpPr>
              <p:cNvPr id="29" name="Smartphone">
                <a:extLst>
                  <a:ext uri="{FF2B5EF4-FFF2-40B4-BE49-F238E27FC236}">
                    <a16:creationId xmlns:a16="http://schemas.microsoft.com/office/drawing/2014/main" id="{6DB64A4F-1432-451E-AA9F-3A1E00AD2E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81697" y="1124438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1" name="Case">
                  <a:extLst>
                    <a:ext uri="{FF2B5EF4-FFF2-40B4-BE49-F238E27FC236}">
                      <a16:creationId xmlns:a16="http://schemas.microsoft.com/office/drawing/2014/main" id="{3D8EAB93-330D-63EE-F812-D6213FA54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2" name="Button">
                  <a:extLst>
                    <a:ext uri="{FF2B5EF4-FFF2-40B4-BE49-F238E27FC236}">
                      <a16:creationId xmlns:a16="http://schemas.microsoft.com/office/drawing/2014/main" id="{F205B56F-2C2F-D82A-0E11-29EF0B7E2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3" name="Camera">
                  <a:extLst>
                    <a:ext uri="{FF2B5EF4-FFF2-40B4-BE49-F238E27FC236}">
                      <a16:creationId xmlns:a16="http://schemas.microsoft.com/office/drawing/2014/main" id="{27CE3318-E1EB-21E9-E9AA-77844FDCCB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Speaker">
                  <a:extLst>
                    <a:ext uri="{FF2B5EF4-FFF2-40B4-BE49-F238E27FC236}">
                      <a16:creationId xmlns:a16="http://schemas.microsoft.com/office/drawing/2014/main" id="{B5F57AD1-7DC1-30D9-1D94-7DB5CE1D9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5" name="Display">
                  <a:extLst>
                    <a:ext uri="{FF2B5EF4-FFF2-40B4-BE49-F238E27FC236}">
                      <a16:creationId xmlns:a16="http://schemas.microsoft.com/office/drawing/2014/main" id="{22703A4D-46B2-5E4E-A0D5-CB7493CE6CCC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31063E7-B8CB-318D-C108-603B9FC40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73071" y="1517208"/>
                <a:ext cx="2162238" cy="3769126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F3D425-C721-7A25-7E33-31544CF1C669}"/>
                </a:ext>
              </a:extLst>
            </p:cNvPr>
            <p:cNvSpPr/>
            <p:nvPr/>
          </p:nvSpPr>
          <p:spPr>
            <a:xfrm>
              <a:off x="7506623" y="4460240"/>
              <a:ext cx="2064097" cy="29464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85E9E8B-A358-EEDB-B2FC-6A24E6FA0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522" y="3653732"/>
            <a:ext cx="2794132" cy="2026131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BDEB4B-F199-399E-15F6-95943C702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1084" y="1352925"/>
            <a:ext cx="2794132" cy="2026131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1089A1-6444-CFDD-3AF7-B0F003114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5507" y="2363803"/>
            <a:ext cx="2268188" cy="2030506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81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998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SYSTEM SPECIFICS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Content Placeholder 3" descr="Database with solid fill">
            <a:extLst>
              <a:ext uri="{FF2B5EF4-FFF2-40B4-BE49-F238E27FC236}">
                <a16:creationId xmlns:a16="http://schemas.microsoft.com/office/drawing/2014/main" id="{9D6D8DB7-E963-8017-6B2D-D93E2585E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" y="0"/>
            <a:ext cx="0" cy="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768C-0392-F5B8-B2EB-3B21529E5D3D}"/>
              </a:ext>
            </a:extLst>
          </p:cNvPr>
          <p:cNvSpPr txBox="1">
            <a:spLocks/>
          </p:cNvSpPr>
          <p:nvPr/>
        </p:nvSpPr>
        <p:spPr>
          <a:xfrm>
            <a:off x="1983783" y="1242220"/>
            <a:ext cx="7400441" cy="3585502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dirty="0"/>
              <a:t>Open-source</a:t>
            </a:r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r>
              <a:rPr lang="en-US" sz="2800" b="1" dirty="0"/>
              <a:t>Platform agnostic / independent </a:t>
            </a:r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r>
              <a:rPr lang="en-ZA" sz="2800" b="1" dirty="0"/>
              <a:t>Works offline</a:t>
            </a:r>
          </a:p>
          <a:p>
            <a:pPr>
              <a:spcBef>
                <a:spcPts val="0"/>
              </a:spcBef>
            </a:pPr>
            <a:endParaRPr lang="en-ZA" sz="2800" b="1" dirty="0"/>
          </a:p>
          <a:p>
            <a:pPr>
              <a:spcBef>
                <a:spcPts val="0"/>
              </a:spcBef>
            </a:pPr>
            <a:r>
              <a:rPr lang="en-ZA" sz="2800" b="1" dirty="0"/>
              <a:t>Accessible devices (Android) &amp; laptop</a:t>
            </a:r>
          </a:p>
          <a:p>
            <a:pPr>
              <a:spcBef>
                <a:spcPts val="0"/>
              </a:spcBef>
            </a:pPr>
            <a:endParaRPr lang="en-ZA" sz="2800" b="1" dirty="0"/>
          </a:p>
          <a:p>
            <a:pPr>
              <a:spcBef>
                <a:spcPts val="0"/>
              </a:spcBef>
            </a:pPr>
            <a:r>
              <a:rPr lang="en-ZA" sz="2800" b="1" dirty="0"/>
              <a:t>Can be part of a hybrid system with paper-based legacy</a:t>
            </a:r>
          </a:p>
        </p:txBody>
      </p:sp>
    </p:spTree>
    <p:extLst>
      <p:ext uri="{BB962C8B-B14F-4D97-AF65-F5344CB8AC3E}">
        <p14:creationId xmlns:p14="http://schemas.microsoft.com/office/powerpoint/2010/main" val="42818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339897-B47E-1544-ECBE-350B6A6B0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9351BB-C3EA-EB5E-489F-A8B788A654CE}"/>
              </a:ext>
            </a:extLst>
          </p:cNvPr>
          <p:cNvSpPr txBox="1">
            <a:spLocks/>
          </p:cNvSpPr>
          <p:nvPr/>
        </p:nvSpPr>
        <p:spPr>
          <a:xfrm>
            <a:off x="901998" y="79044"/>
            <a:ext cx="10515600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HE FUTURE – Risk based assessments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A64C8-04CA-5C40-EF1E-9FB266E49527}"/>
              </a:ext>
            </a:extLst>
          </p:cNvPr>
          <p:cNvSpPr txBox="1"/>
          <p:nvPr/>
        </p:nvSpPr>
        <p:spPr>
          <a:xfrm>
            <a:off x="2149773" y="4822622"/>
            <a:ext cx="8020050" cy="10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ZA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 Interventions are efficient, facility specific and action ready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ZA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Use your existing HR resources and work </a:t>
            </a:r>
            <a:r>
              <a:rPr lang="en-ZA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routines</a:t>
            </a:r>
            <a:endParaRPr lang="en-ZA" sz="2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CBC7C0-D189-D6EE-11BA-20529BA20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020964"/>
              </p:ext>
            </p:extLst>
          </p:nvPr>
        </p:nvGraphicFramePr>
        <p:xfrm>
          <a:off x="3053776" y="19911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01799D96-3215-345A-BFAC-6BCCE7373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83"/>
          <a:stretch/>
        </p:blipFill>
        <p:spPr>
          <a:xfrm>
            <a:off x="3421327" y="2546631"/>
            <a:ext cx="1043266" cy="969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1071B-27E2-C714-69EE-A2D9163A1A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827"/>
          <a:stretch/>
        </p:blipFill>
        <p:spPr>
          <a:xfrm>
            <a:off x="5509744" y="1736117"/>
            <a:ext cx="1183699" cy="1298297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97D433C-7FD7-F42B-07D9-9C57F7159D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827"/>
          <a:stretch/>
        </p:blipFill>
        <p:spPr>
          <a:xfrm>
            <a:off x="7509046" y="1350944"/>
            <a:ext cx="1183699" cy="129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0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339897-B47E-1544-ECBE-350B6A6B0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9351BB-C3EA-EB5E-489F-A8B788A654CE}"/>
              </a:ext>
            </a:extLst>
          </p:cNvPr>
          <p:cNvSpPr txBox="1">
            <a:spLocks/>
          </p:cNvSpPr>
          <p:nvPr/>
        </p:nvSpPr>
        <p:spPr>
          <a:xfrm>
            <a:off x="901998" y="79044"/>
            <a:ext cx="10515600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HE FUTURE – Automated QIPs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286588-32A2-C30A-0B39-4DCE049BE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6957" y="1286358"/>
            <a:ext cx="1501116" cy="18438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5EB5BF-5DFC-7E8D-537A-0846E0CDC996}"/>
              </a:ext>
            </a:extLst>
          </p:cNvPr>
          <p:cNvGrpSpPr/>
          <p:nvPr/>
        </p:nvGrpSpPr>
        <p:grpSpPr>
          <a:xfrm>
            <a:off x="2993070" y="4212538"/>
            <a:ext cx="2422009" cy="1521795"/>
            <a:chOff x="3814753" y="3123940"/>
            <a:chExt cx="4277702" cy="275466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30A903B-2339-0DE7-3FFC-4E54AD085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4753" y="3776333"/>
              <a:ext cx="3777343" cy="210227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5E8BFC8-3E01-6F66-E9F4-B0399DAF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51398" y="3123940"/>
              <a:ext cx="1741057" cy="17035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85F93D-CB5F-57A4-8A7E-C824CECE4B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74" t="15806" r="12777" b="15739"/>
          <a:stretch/>
        </p:blipFill>
        <p:spPr>
          <a:xfrm>
            <a:off x="3766087" y="1404445"/>
            <a:ext cx="2461010" cy="13774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F588AF-CE47-FB5B-43DC-CD8111CEA56B}"/>
              </a:ext>
            </a:extLst>
          </p:cNvPr>
          <p:cNvCxnSpPr>
            <a:cxnSpLocks/>
          </p:cNvCxnSpPr>
          <p:nvPr/>
        </p:nvCxnSpPr>
        <p:spPr>
          <a:xfrm>
            <a:off x="1898678" y="3586497"/>
            <a:ext cx="74158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92A1DC4-A67D-F71B-2432-31006D4CF1DC}"/>
              </a:ext>
            </a:extLst>
          </p:cNvPr>
          <p:cNvSpPr txBox="1"/>
          <p:nvPr/>
        </p:nvSpPr>
        <p:spPr>
          <a:xfrm>
            <a:off x="6904631" y="1390818"/>
            <a:ext cx="3525728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National External QA Audits</a:t>
            </a: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+ 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Generic, system level training</a:t>
            </a:r>
            <a:endParaRPr lang="en-ZA" sz="2000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99070-D10C-5DA6-2C9C-A3F58FF50FDB}"/>
              </a:ext>
            </a:extLst>
          </p:cNvPr>
          <p:cNvSpPr txBox="1"/>
          <p:nvPr/>
        </p:nvSpPr>
        <p:spPr>
          <a:xfrm>
            <a:off x="6904630" y="4085930"/>
            <a:ext cx="3657463" cy="16348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accent1"/>
              </a:solidFill>
            </a:endParaRP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Facility specific, best-practice, Quality Improvement INTERVENTIONS</a:t>
            </a:r>
          </a:p>
          <a:p>
            <a:pPr algn="ctr"/>
            <a:endParaRPr lang="en-ZA" sz="2000" b="1" dirty="0">
              <a:solidFill>
                <a:schemeClr val="accent1"/>
              </a:solidFill>
            </a:endParaRPr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69F5DC5C-2D69-DC1D-914A-928E55B6C788}"/>
              </a:ext>
            </a:extLst>
          </p:cNvPr>
          <p:cNvSpPr/>
          <p:nvPr/>
        </p:nvSpPr>
        <p:spPr>
          <a:xfrm>
            <a:off x="7881852" y="3172914"/>
            <a:ext cx="332066" cy="7658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4EB483EF-AF2E-F46D-F84E-18DBEC4726B3}"/>
              </a:ext>
            </a:extLst>
          </p:cNvPr>
          <p:cNvSpPr/>
          <p:nvPr/>
        </p:nvSpPr>
        <p:spPr>
          <a:xfrm>
            <a:off x="3963476" y="3203593"/>
            <a:ext cx="332066" cy="7658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463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3142" y="100701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TESTER CERTIFICATION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Content Placeholder 3" descr="Database with solid fill">
            <a:extLst>
              <a:ext uri="{FF2B5EF4-FFF2-40B4-BE49-F238E27FC236}">
                <a16:creationId xmlns:a16="http://schemas.microsoft.com/office/drawing/2014/main" id="{9D6D8DB7-E963-8017-6B2D-D93E2585E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" y="0"/>
            <a:ext cx="0" cy="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341E40-510E-C963-5AD5-2E3B8A38B873}"/>
              </a:ext>
            </a:extLst>
          </p:cNvPr>
          <p:cNvSpPr txBox="1">
            <a:spLocks/>
          </p:cNvSpPr>
          <p:nvPr/>
        </p:nvSpPr>
        <p:spPr>
          <a:xfrm>
            <a:off x="82071" y="1164729"/>
            <a:ext cx="2125809" cy="4662288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b="1" dirty="0"/>
              <a:t>Tester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LMS RTCQI Course completion informs tester assessment</a:t>
            </a:r>
          </a:p>
          <a:p>
            <a:endParaRPr lang="en-Z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Resulting in database pre-qualified testers to be assessed F2F</a:t>
            </a:r>
          </a:p>
          <a:p>
            <a:endParaRPr lang="en-Z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Records which facility each tester is assigned to</a:t>
            </a:r>
          </a:p>
          <a:p>
            <a:endParaRPr lang="en-Z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Tracks when each tester needs re-certification</a:t>
            </a:r>
            <a:endParaRPr lang="en-ZA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467541" y="600781"/>
            <a:ext cx="4566037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LMS Course | Certification Assessment</a:t>
            </a:r>
          </a:p>
        </p:txBody>
      </p:sp>
      <p:pic>
        <p:nvPicPr>
          <p:cNvPr id="8" name="Graphic 7" descr="Database with solid fill">
            <a:extLst>
              <a:ext uri="{FF2B5EF4-FFF2-40B4-BE49-F238E27FC236}">
                <a16:creationId xmlns:a16="http://schemas.microsoft.com/office/drawing/2014/main" id="{4E668F7B-9795-A1AB-BFD9-16C54F1F2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3437" y="2769228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F7129B9-5D6C-636D-E323-77649278A4EF}"/>
              </a:ext>
            </a:extLst>
          </p:cNvPr>
          <p:cNvGrpSpPr/>
          <p:nvPr/>
        </p:nvGrpSpPr>
        <p:grpSpPr>
          <a:xfrm>
            <a:off x="1950027" y="1801821"/>
            <a:ext cx="1229833" cy="717698"/>
            <a:chOff x="7510130" y="3046228"/>
            <a:chExt cx="1783288" cy="914400"/>
          </a:xfrm>
        </p:grpSpPr>
        <p:pic>
          <p:nvPicPr>
            <p:cNvPr id="11" name="Graphic 10" descr="Clipboard Partially Crossed with solid fill">
              <a:extLst>
                <a:ext uri="{FF2B5EF4-FFF2-40B4-BE49-F238E27FC236}">
                  <a16:creationId xmlns:a16="http://schemas.microsoft.com/office/drawing/2014/main" id="{BC1A1C9F-69D8-46EE-50EF-76A48DEC9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10130" y="3046228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Test tubes with solid fill">
              <a:extLst>
                <a:ext uri="{FF2B5EF4-FFF2-40B4-BE49-F238E27FC236}">
                  <a16:creationId xmlns:a16="http://schemas.microsoft.com/office/drawing/2014/main" id="{39FD1EB9-6160-0405-F5B7-073A21C81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79018" y="3046228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CE4033-955B-AE8C-D14C-1F346E918617}"/>
              </a:ext>
            </a:extLst>
          </p:cNvPr>
          <p:cNvGrpSpPr/>
          <p:nvPr/>
        </p:nvGrpSpPr>
        <p:grpSpPr>
          <a:xfrm>
            <a:off x="2208637" y="4022161"/>
            <a:ext cx="743999" cy="914401"/>
            <a:chOff x="4947996" y="4343404"/>
            <a:chExt cx="822824" cy="1078002"/>
          </a:xfrm>
        </p:grpSpPr>
        <p:pic>
          <p:nvPicPr>
            <p:cNvPr id="21" name="Graphic 20" descr="Medical outline">
              <a:extLst>
                <a:ext uri="{FF2B5EF4-FFF2-40B4-BE49-F238E27FC236}">
                  <a16:creationId xmlns:a16="http://schemas.microsoft.com/office/drawing/2014/main" id="{00CF0015-7AF5-A544-101E-DD6853FA0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04230" y="4343404"/>
              <a:ext cx="510357" cy="510357"/>
            </a:xfrm>
            <a:prstGeom prst="rect">
              <a:avLst/>
            </a:prstGeom>
          </p:spPr>
        </p:pic>
        <p:pic>
          <p:nvPicPr>
            <p:cNvPr id="25" name="Graphic 24" descr="Map with pin with solid fill">
              <a:extLst>
                <a:ext uri="{FF2B5EF4-FFF2-40B4-BE49-F238E27FC236}">
                  <a16:creationId xmlns:a16="http://schemas.microsoft.com/office/drawing/2014/main" id="{178EA6F6-6147-75D7-D7E8-5F554D6D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47996" y="4598582"/>
              <a:ext cx="822824" cy="82282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268023-4E12-074C-063F-2BF519E3E588}"/>
              </a:ext>
            </a:extLst>
          </p:cNvPr>
          <p:cNvGrpSpPr/>
          <p:nvPr/>
        </p:nvGrpSpPr>
        <p:grpSpPr>
          <a:xfrm>
            <a:off x="3179861" y="1132456"/>
            <a:ext cx="8945170" cy="4614406"/>
            <a:chOff x="3179861" y="1132456"/>
            <a:chExt cx="8945170" cy="46144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6C6294-8F0E-8DBD-F636-0E0D960F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9861" y="1132456"/>
              <a:ext cx="8945170" cy="46144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7434C5-4F80-B901-1E28-804A855C81B8}"/>
                </a:ext>
              </a:extLst>
            </p:cNvPr>
            <p:cNvSpPr/>
            <p:nvPr/>
          </p:nvSpPr>
          <p:spPr>
            <a:xfrm>
              <a:off x="3931920" y="2138089"/>
              <a:ext cx="4003040" cy="35671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DFA77E8-D3F6-EA81-A37A-E9CBA22202F3}"/>
              </a:ext>
            </a:extLst>
          </p:cNvPr>
          <p:cNvSpPr/>
          <p:nvPr/>
        </p:nvSpPr>
        <p:spPr>
          <a:xfrm>
            <a:off x="11344940" y="1711842"/>
            <a:ext cx="780090" cy="446567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F80561-C3B0-1CBB-693B-098D101E349C}"/>
              </a:ext>
            </a:extLst>
          </p:cNvPr>
          <p:cNvGrpSpPr/>
          <p:nvPr/>
        </p:nvGrpSpPr>
        <p:grpSpPr>
          <a:xfrm>
            <a:off x="3957979" y="2200523"/>
            <a:ext cx="2344986" cy="4519699"/>
            <a:chOff x="1956213" y="1136787"/>
            <a:chExt cx="2344986" cy="45196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F41F31-8337-4497-DCDC-BE4B62928531}"/>
                </a:ext>
              </a:extLst>
            </p:cNvPr>
            <p:cNvGrpSpPr/>
            <p:nvPr/>
          </p:nvGrpSpPr>
          <p:grpSpPr>
            <a:xfrm>
              <a:off x="1956213" y="1136787"/>
              <a:ext cx="2344986" cy="4519699"/>
              <a:chOff x="5126320" y="1381022"/>
              <a:chExt cx="2344986" cy="48592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" name="Smartphone">
                <a:extLst>
                  <a:ext uri="{FF2B5EF4-FFF2-40B4-BE49-F238E27FC236}">
                    <a16:creationId xmlns:a16="http://schemas.microsoft.com/office/drawing/2014/main" id="{577D589B-8C68-612A-700B-265000844C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26320" y="1381022"/>
                <a:ext cx="2344986" cy="4859248"/>
                <a:chOff x="9165944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6" name="Case">
                  <a:extLst>
                    <a:ext uri="{FF2B5EF4-FFF2-40B4-BE49-F238E27FC236}">
                      <a16:creationId xmlns:a16="http://schemas.microsoft.com/office/drawing/2014/main" id="{126C57ED-4F20-68B2-09E7-8B3B5F8810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4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" name="Button">
                  <a:extLst>
                    <a:ext uri="{FF2B5EF4-FFF2-40B4-BE49-F238E27FC236}">
                      <a16:creationId xmlns:a16="http://schemas.microsoft.com/office/drawing/2014/main" id="{E3C1038D-8543-ABAB-55DB-F7399BDDA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Camera">
                  <a:extLst>
                    <a:ext uri="{FF2B5EF4-FFF2-40B4-BE49-F238E27FC236}">
                      <a16:creationId xmlns:a16="http://schemas.microsoft.com/office/drawing/2014/main" id="{B48B4CA3-AA58-AB31-F0C3-353D6628D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" name="Speaker">
                  <a:extLst>
                    <a:ext uri="{FF2B5EF4-FFF2-40B4-BE49-F238E27FC236}">
                      <a16:creationId xmlns:a16="http://schemas.microsoft.com/office/drawing/2014/main" id="{B275CA56-FF3E-49C5-F5F0-7BD63DBEF0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Display">
                  <a:extLst>
                    <a:ext uri="{FF2B5EF4-FFF2-40B4-BE49-F238E27FC236}">
                      <a16:creationId xmlns:a16="http://schemas.microsoft.com/office/drawing/2014/main" id="{12F5DFE0-FC81-D00A-632E-9804FE07A973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314A46-CB8E-5A21-494D-E988FC52D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17694" y="1795772"/>
                <a:ext cx="2162239" cy="40464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6F835A-D340-FBE7-756B-FCE463D6B86A}"/>
                </a:ext>
              </a:extLst>
            </p:cNvPr>
            <p:cNvSpPr/>
            <p:nvPr/>
          </p:nvSpPr>
          <p:spPr>
            <a:xfrm>
              <a:off x="2131420" y="2514559"/>
              <a:ext cx="1994572" cy="69432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65337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TESTER-CERTIFICATION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341E40-510E-C963-5AD5-2E3B8A38B873}"/>
              </a:ext>
            </a:extLst>
          </p:cNvPr>
          <p:cNvSpPr txBox="1">
            <a:spLocks/>
          </p:cNvSpPr>
          <p:nvPr/>
        </p:nvSpPr>
        <p:spPr>
          <a:xfrm>
            <a:off x="89452" y="1215669"/>
            <a:ext cx="1955916" cy="412164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dirty="0"/>
              <a:t>National Tester Certification:</a:t>
            </a:r>
          </a:p>
          <a:p>
            <a:pPr lvl="1"/>
            <a:r>
              <a:rPr lang="en-ZA" sz="1400" b="1" dirty="0"/>
              <a:t>No. of Testers Certified </a:t>
            </a:r>
          </a:p>
          <a:p>
            <a:pPr lvl="1"/>
            <a:r>
              <a:rPr lang="en-ZA" sz="1400" b="1" dirty="0"/>
              <a:t>% Complete  </a:t>
            </a:r>
          </a:p>
          <a:p>
            <a:pPr lvl="1"/>
            <a:r>
              <a:rPr lang="en-ZA" sz="1400" b="1" dirty="0"/>
              <a:t>Failure stats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297078" y="601498"/>
            <a:ext cx="4566037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437BB2-DFFE-EFC9-4832-88E90E1CC75F}"/>
              </a:ext>
            </a:extLst>
          </p:cNvPr>
          <p:cNvSpPr/>
          <p:nvPr/>
        </p:nvSpPr>
        <p:spPr>
          <a:xfrm>
            <a:off x="3164713" y="4609571"/>
            <a:ext cx="1148485" cy="496956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New Macbook Silver.png">
            <a:extLst>
              <a:ext uri="{FF2B5EF4-FFF2-40B4-BE49-F238E27FC236}">
                <a16:creationId xmlns:a16="http://schemas.microsoft.com/office/drawing/2014/main" id="{1C7D02FA-AFA9-E57D-448E-FA8159B7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53" y="1111855"/>
            <a:ext cx="12081893" cy="46342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C72A61-9CCF-395E-EA07-7E8DA6E65CC6}"/>
              </a:ext>
            </a:extLst>
          </p:cNvPr>
          <p:cNvGrpSpPr/>
          <p:nvPr/>
        </p:nvGrpSpPr>
        <p:grpSpPr>
          <a:xfrm>
            <a:off x="2487245" y="1503947"/>
            <a:ext cx="9264316" cy="3833367"/>
            <a:chOff x="2487245" y="1503947"/>
            <a:chExt cx="9264316" cy="383336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1F31B1-E69D-C25A-0F58-F48B91B0B459}"/>
                </a:ext>
              </a:extLst>
            </p:cNvPr>
            <p:cNvGrpSpPr/>
            <p:nvPr/>
          </p:nvGrpSpPr>
          <p:grpSpPr>
            <a:xfrm>
              <a:off x="2487245" y="1503947"/>
              <a:ext cx="9264316" cy="3833366"/>
              <a:chOff x="2921766" y="1493228"/>
              <a:chExt cx="9264316" cy="383336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295FE2-3E37-58F0-8EC3-8D056B8BB826}"/>
                  </a:ext>
                </a:extLst>
              </p:cNvPr>
              <p:cNvGrpSpPr/>
              <p:nvPr/>
            </p:nvGrpSpPr>
            <p:grpSpPr>
              <a:xfrm>
                <a:off x="2921766" y="1493228"/>
                <a:ext cx="9264316" cy="3833366"/>
                <a:chOff x="3158519" y="1503947"/>
                <a:chExt cx="9306197" cy="383336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3D27C8BA-0D57-1AE9-E61C-CB80704D8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58519" y="1503947"/>
                  <a:ext cx="9306197" cy="3833366"/>
                </a:xfrm>
                <a:prstGeom prst="rect">
                  <a:avLst/>
                </a:prstGeom>
              </p:spPr>
            </p:pic>
            <p:pic>
              <p:nvPicPr>
                <p:cNvPr id="31" name="Content Placeholder 3">
                  <a:extLst>
                    <a:ext uri="{FF2B5EF4-FFF2-40B4-BE49-F238E27FC236}">
                      <a16:creationId xmlns:a16="http://schemas.microsoft.com/office/drawing/2014/main" id="{B869B8AE-1A2F-A527-861F-7201024288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98333" y="1555221"/>
                  <a:ext cx="408790" cy="229301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3F41042-7BBB-FEAB-7982-A1FB91870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8377" y="1888102"/>
                <a:ext cx="7787705" cy="3404341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56917C-F448-89ED-CA48-82C39CD5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3856" y="2175884"/>
              <a:ext cx="7776133" cy="3161430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10C2B47-D990-F451-EC67-90814AC79B09}"/>
              </a:ext>
            </a:extLst>
          </p:cNvPr>
          <p:cNvSpPr/>
          <p:nvPr/>
        </p:nvSpPr>
        <p:spPr>
          <a:xfrm>
            <a:off x="2722836" y="4671758"/>
            <a:ext cx="1148485" cy="42612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9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3D4D72-2BEB-A921-67FB-8D6A27A34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044BD-B1A9-3844-26AC-AABD0DF4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93" y="2614825"/>
            <a:ext cx="2625214" cy="16283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0AD3D7-1969-2BB9-F9C1-E3A0031F7054}"/>
              </a:ext>
            </a:extLst>
          </p:cNvPr>
          <p:cNvSpPr txBox="1">
            <a:spLocks/>
          </p:cNvSpPr>
          <p:nvPr/>
        </p:nvSpPr>
        <p:spPr>
          <a:xfrm>
            <a:off x="1524000" y="1867958"/>
            <a:ext cx="9144000" cy="188507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  <a:endParaRPr lang="en-ZA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0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BA17-E4DB-656B-982F-4FCEFB3F21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841" y="399207"/>
            <a:ext cx="8923316" cy="625068"/>
          </a:xfrm>
        </p:spPr>
        <p:txBody>
          <a:bodyPr/>
          <a:lstStyle/>
          <a:p>
            <a:pPr algn="l"/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Audit tools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938FE-44CE-CCCD-DD4A-656E0477C54F}"/>
              </a:ext>
            </a:extLst>
          </p:cNvPr>
          <p:cNvGrpSpPr/>
          <p:nvPr/>
        </p:nvGrpSpPr>
        <p:grpSpPr>
          <a:xfrm>
            <a:off x="206040" y="1164716"/>
            <a:ext cx="2344986" cy="4469462"/>
            <a:chOff x="8616928" y="1317715"/>
            <a:chExt cx="2344986" cy="4469462"/>
          </a:xfrm>
        </p:grpSpPr>
        <p:grpSp>
          <p:nvGrpSpPr>
            <p:cNvPr id="4" name="Smartphone">
              <a:extLst>
                <a:ext uri="{FF2B5EF4-FFF2-40B4-BE49-F238E27FC236}">
                  <a16:creationId xmlns:a16="http://schemas.microsoft.com/office/drawing/2014/main" id="{0623889A-A80E-9189-B29C-2294494162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6928" y="1317715"/>
              <a:ext cx="2344986" cy="4469462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Case">
                <a:extLst>
                  <a:ext uri="{FF2B5EF4-FFF2-40B4-BE49-F238E27FC236}">
                    <a16:creationId xmlns:a16="http://schemas.microsoft.com/office/drawing/2014/main" id="{F49DE9E2-9E47-F41B-C9CB-292CCFD78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" name="Button">
                <a:extLst>
                  <a:ext uri="{FF2B5EF4-FFF2-40B4-BE49-F238E27FC236}">
                    <a16:creationId xmlns:a16="http://schemas.microsoft.com/office/drawing/2014/main" id="{C67A6976-F876-2E5F-ED8F-DE3D66A98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Camera">
                <a:extLst>
                  <a:ext uri="{FF2B5EF4-FFF2-40B4-BE49-F238E27FC236}">
                    <a16:creationId xmlns:a16="http://schemas.microsoft.com/office/drawing/2014/main" id="{F5AEF7E2-5839-319A-A286-088FCB3F2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Speaker">
                <a:extLst>
                  <a:ext uri="{FF2B5EF4-FFF2-40B4-BE49-F238E27FC236}">
                    <a16:creationId xmlns:a16="http://schemas.microsoft.com/office/drawing/2014/main" id="{0FEFAB3B-3052-9912-A168-F1734BDBE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Display">
                <a:extLst>
                  <a:ext uri="{FF2B5EF4-FFF2-40B4-BE49-F238E27FC236}">
                    <a16:creationId xmlns:a16="http://schemas.microsoft.com/office/drawing/2014/main" id="{82AEE4BE-C232-2532-30C6-54EE779828DA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D12F87-4235-B050-27C7-C181855C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0074" y="1699196"/>
              <a:ext cx="2140466" cy="37380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4EFB643-1D4A-DCEB-3CBA-CE49ED6CC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Pie 36">
            <a:extLst>
              <a:ext uri="{FF2B5EF4-FFF2-40B4-BE49-F238E27FC236}">
                <a16:creationId xmlns:a16="http://schemas.microsoft.com/office/drawing/2014/main" id="{3D041DF2-9870-04AD-BFC3-A764A20D068E}"/>
              </a:ext>
            </a:extLst>
          </p:cNvPr>
          <p:cNvSpPr/>
          <p:nvPr/>
        </p:nvSpPr>
        <p:spPr>
          <a:xfrm flipH="1">
            <a:off x="10649118" y="1775125"/>
            <a:ext cx="1542881" cy="1653875"/>
          </a:xfrm>
          <a:prstGeom prst="pie">
            <a:avLst>
              <a:gd name="adj1" fmla="val 3517215"/>
              <a:gd name="adj2" fmla="val 16345509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Open Sans Regular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A03347-D471-2811-FD81-D3F13D134D36}"/>
              </a:ext>
            </a:extLst>
          </p:cNvPr>
          <p:cNvSpPr/>
          <p:nvPr/>
        </p:nvSpPr>
        <p:spPr>
          <a:xfrm>
            <a:off x="10718462" y="1941540"/>
            <a:ext cx="1287105" cy="1321043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 Regular" charset="0"/>
              </a:rPr>
              <a:t>Total Users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Open Sans Regular" charset="0"/>
              </a:rPr>
              <a:t>DOH   DSP</a:t>
            </a:r>
          </a:p>
          <a:p>
            <a:r>
              <a:rPr lang="en-US" sz="1400" b="1" dirty="0">
                <a:solidFill>
                  <a:schemeClr val="tx1"/>
                </a:solidFill>
                <a:latin typeface="Open Sans Regular" charset="0"/>
              </a:rPr>
              <a:t>550+   700+</a:t>
            </a:r>
            <a:br>
              <a:rPr lang="en-US" sz="1600" b="1" dirty="0">
                <a:solidFill>
                  <a:schemeClr val="tx1"/>
                </a:solidFill>
                <a:latin typeface="Open Sans Regular" charset="0"/>
              </a:rPr>
            </a:br>
            <a:endParaRPr lang="en-US" sz="1600" b="1" dirty="0">
              <a:solidFill>
                <a:schemeClr val="tx1"/>
              </a:solidFill>
              <a:latin typeface="Open Sans Regular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F2933E-737E-8E4E-A71D-3E50F04E45B4}"/>
              </a:ext>
            </a:extLst>
          </p:cNvPr>
          <p:cNvSpPr/>
          <p:nvPr/>
        </p:nvSpPr>
        <p:spPr>
          <a:xfrm>
            <a:off x="9442919" y="1678220"/>
            <a:ext cx="1453155" cy="3531744"/>
          </a:xfrm>
          <a:prstGeom prst="rect">
            <a:avLst/>
          </a:prstGeom>
          <a:solidFill>
            <a:srgbClr val="06661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ZA" b="1" dirty="0">
                <a:solidFill>
                  <a:schemeClr val="bg1"/>
                </a:solidFill>
              </a:rPr>
              <a:t>NDOH 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ANOVA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AURUM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BROADREACH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HST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MATCH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RIGHT TO CARE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SA PARTNERS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TB HIV CARE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WRHI</a:t>
            </a:r>
          </a:p>
          <a:p>
            <a:r>
              <a:rPr lang="en-ZA" sz="1600" b="1" dirty="0">
                <a:solidFill>
                  <a:schemeClr val="bg1"/>
                </a:solidFill>
              </a:rPr>
              <a:t>DCS</a:t>
            </a:r>
          </a:p>
          <a:p>
            <a:pPr algn="ctr"/>
            <a:endParaRPr lang="en-Z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951E33-C2CE-9634-1147-8735C83FA755}"/>
              </a:ext>
            </a:extLst>
          </p:cNvPr>
          <p:cNvSpPr/>
          <p:nvPr/>
        </p:nvSpPr>
        <p:spPr>
          <a:xfrm>
            <a:off x="9460869" y="1366317"/>
            <a:ext cx="1407724" cy="257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b="1" dirty="0"/>
              <a:t>USED BY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385288F-2FA6-6307-610A-F3A22368A389}"/>
              </a:ext>
            </a:extLst>
          </p:cNvPr>
          <p:cNvGrpSpPr/>
          <p:nvPr/>
        </p:nvGrpSpPr>
        <p:grpSpPr>
          <a:xfrm>
            <a:off x="1956214" y="1136787"/>
            <a:ext cx="2344986" cy="4519699"/>
            <a:chOff x="1956214" y="1136787"/>
            <a:chExt cx="2344986" cy="45196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7E26F3-A176-5C27-3906-7D9EA58DEECD}"/>
                </a:ext>
              </a:extLst>
            </p:cNvPr>
            <p:cNvGrpSpPr/>
            <p:nvPr/>
          </p:nvGrpSpPr>
          <p:grpSpPr>
            <a:xfrm>
              <a:off x="1956214" y="1136787"/>
              <a:ext cx="2344986" cy="4519699"/>
              <a:chOff x="5126321" y="1381022"/>
              <a:chExt cx="2344986" cy="48592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6" name="Smartphone">
                <a:extLst>
                  <a:ext uri="{FF2B5EF4-FFF2-40B4-BE49-F238E27FC236}">
                    <a16:creationId xmlns:a16="http://schemas.microsoft.com/office/drawing/2014/main" id="{2C745182-316E-0422-9834-F88C85E182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26321" y="1381022"/>
                <a:ext cx="2344986" cy="4859248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8" name="Case">
                  <a:extLst>
                    <a:ext uri="{FF2B5EF4-FFF2-40B4-BE49-F238E27FC236}">
                      <a16:creationId xmlns:a16="http://schemas.microsoft.com/office/drawing/2014/main" id="{3791802C-DD96-4465-4A67-589711541B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" name="Button">
                  <a:extLst>
                    <a:ext uri="{FF2B5EF4-FFF2-40B4-BE49-F238E27FC236}">
                      <a16:creationId xmlns:a16="http://schemas.microsoft.com/office/drawing/2014/main" id="{2A73886D-FED5-7FEC-90C3-85E23D283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Camera">
                  <a:extLst>
                    <a:ext uri="{FF2B5EF4-FFF2-40B4-BE49-F238E27FC236}">
                      <a16:creationId xmlns:a16="http://schemas.microsoft.com/office/drawing/2014/main" id="{2CB6CC70-298B-A25E-6D6B-83D689E52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" name="Speaker">
                  <a:extLst>
                    <a:ext uri="{FF2B5EF4-FFF2-40B4-BE49-F238E27FC236}">
                      <a16:creationId xmlns:a16="http://schemas.microsoft.com/office/drawing/2014/main" id="{5B348745-259B-79FE-C063-474250BB0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Display">
                  <a:extLst>
                    <a:ext uri="{FF2B5EF4-FFF2-40B4-BE49-F238E27FC236}">
                      <a16:creationId xmlns:a16="http://schemas.microsoft.com/office/drawing/2014/main" id="{77F27855-5DB0-BD4B-5FB4-ACC97C8D72B1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9170D1-9EF8-1BFA-1C64-CB1FFB0A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17694" y="1795772"/>
                <a:ext cx="2162239" cy="40464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55AE2A-7C66-B2B3-6DE6-4776595F2E9A}"/>
                </a:ext>
              </a:extLst>
            </p:cNvPr>
            <p:cNvSpPr/>
            <p:nvPr/>
          </p:nvSpPr>
          <p:spPr>
            <a:xfrm>
              <a:off x="2068587" y="3283317"/>
              <a:ext cx="1994572" cy="69432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CA95E9C-2F8E-166F-3928-56E696C5CFF5}"/>
              </a:ext>
            </a:extLst>
          </p:cNvPr>
          <p:cNvGrpSpPr/>
          <p:nvPr/>
        </p:nvGrpSpPr>
        <p:grpSpPr>
          <a:xfrm>
            <a:off x="2903312" y="1135081"/>
            <a:ext cx="2344986" cy="4519699"/>
            <a:chOff x="2903312" y="1135081"/>
            <a:chExt cx="2344986" cy="45196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0084E9-1943-B2F9-2A71-B8FEB1E00B84}"/>
                </a:ext>
              </a:extLst>
            </p:cNvPr>
            <p:cNvGrpSpPr/>
            <p:nvPr/>
          </p:nvGrpSpPr>
          <p:grpSpPr>
            <a:xfrm>
              <a:off x="2903312" y="1135081"/>
              <a:ext cx="2344986" cy="4519699"/>
              <a:chOff x="5004399" y="1182211"/>
              <a:chExt cx="2344986" cy="451969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3E7BCD9-11B0-2B49-C10C-A1B327D11B59}"/>
                  </a:ext>
                </a:extLst>
              </p:cNvPr>
              <p:cNvGrpSpPr/>
              <p:nvPr/>
            </p:nvGrpSpPr>
            <p:grpSpPr>
              <a:xfrm>
                <a:off x="5004399" y="1182211"/>
                <a:ext cx="2344986" cy="4519699"/>
                <a:chOff x="5126321" y="1381022"/>
                <a:chExt cx="2344986" cy="485924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26" name="Smartphone">
                  <a:extLst>
                    <a:ext uri="{FF2B5EF4-FFF2-40B4-BE49-F238E27FC236}">
                      <a16:creationId xmlns:a16="http://schemas.microsoft.com/office/drawing/2014/main" id="{881C7030-0A51-0B0F-BC7F-5DA639B1DB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26321" y="1381022"/>
                  <a:ext cx="2344986" cy="4859248"/>
                  <a:chOff x="9165945" y="1228296"/>
                  <a:chExt cx="2479208" cy="4859248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1" name="Case">
                    <a:extLst>
                      <a:ext uri="{FF2B5EF4-FFF2-40B4-BE49-F238E27FC236}">
                        <a16:creationId xmlns:a16="http://schemas.microsoft.com/office/drawing/2014/main" id="{2C8A4D57-BDAD-AFC1-871D-4937A41FC8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65945" y="1228296"/>
                    <a:ext cx="2479208" cy="4859248"/>
                  </a:xfrm>
                  <a:custGeom>
                    <a:avLst/>
                    <a:gdLst>
                      <a:gd name="T0" fmla="*/ 403 w 4052"/>
                      <a:gd name="T1" fmla="*/ 0 h 7922"/>
                      <a:gd name="T2" fmla="*/ 3649 w 4052"/>
                      <a:gd name="T3" fmla="*/ 0 h 7922"/>
                      <a:gd name="T4" fmla="*/ 4052 w 4052"/>
                      <a:gd name="T5" fmla="*/ 403 h 7922"/>
                      <a:gd name="T6" fmla="*/ 4052 w 4052"/>
                      <a:gd name="T7" fmla="*/ 7519 h 7922"/>
                      <a:gd name="T8" fmla="*/ 3649 w 4052"/>
                      <a:gd name="T9" fmla="*/ 7922 h 7922"/>
                      <a:gd name="T10" fmla="*/ 403 w 4052"/>
                      <a:gd name="T11" fmla="*/ 7922 h 7922"/>
                      <a:gd name="T12" fmla="*/ 0 w 4052"/>
                      <a:gd name="T13" fmla="*/ 7519 h 7922"/>
                      <a:gd name="T14" fmla="*/ 0 w 4052"/>
                      <a:gd name="T15" fmla="*/ 403 h 7922"/>
                      <a:gd name="T16" fmla="*/ 403 w 4052"/>
                      <a:gd name="T17" fmla="*/ 0 h 79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52" h="7922">
                        <a:moveTo>
                          <a:pt x="403" y="0"/>
                        </a:moveTo>
                        <a:lnTo>
                          <a:pt x="3649" y="0"/>
                        </a:lnTo>
                        <a:cubicBezTo>
                          <a:pt x="3872" y="0"/>
                          <a:pt x="4052" y="179"/>
                          <a:pt x="4052" y="403"/>
                        </a:cubicBezTo>
                        <a:lnTo>
                          <a:pt x="4052" y="7519"/>
                        </a:lnTo>
                        <a:cubicBezTo>
                          <a:pt x="4052" y="7742"/>
                          <a:pt x="3872" y="7922"/>
                          <a:pt x="3649" y="7922"/>
                        </a:cubicBezTo>
                        <a:lnTo>
                          <a:pt x="403" y="7922"/>
                        </a:lnTo>
                        <a:cubicBezTo>
                          <a:pt x="180" y="7922"/>
                          <a:pt x="0" y="7742"/>
                          <a:pt x="0" y="7519"/>
                        </a:cubicBezTo>
                        <a:lnTo>
                          <a:pt x="0" y="403"/>
                        </a:lnTo>
                        <a:cubicBezTo>
                          <a:pt x="0" y="179"/>
                          <a:pt x="180" y="0"/>
                          <a:pt x="403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2" name="Button">
                    <a:extLst>
                      <a:ext uri="{FF2B5EF4-FFF2-40B4-BE49-F238E27FC236}">
                        <a16:creationId xmlns:a16="http://schemas.microsoft.com/office/drawing/2014/main" id="{71FFF490-6B12-044A-AB1C-9BEA12A731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61072" y="5811732"/>
                    <a:ext cx="488955" cy="161837"/>
                  </a:xfrm>
                  <a:custGeom>
                    <a:avLst/>
                    <a:gdLst>
                      <a:gd name="T0" fmla="*/ 131 w 796"/>
                      <a:gd name="T1" fmla="*/ 0 h 262"/>
                      <a:gd name="T2" fmla="*/ 665 w 796"/>
                      <a:gd name="T3" fmla="*/ 0 h 262"/>
                      <a:gd name="T4" fmla="*/ 796 w 796"/>
                      <a:gd name="T5" fmla="*/ 131 h 262"/>
                      <a:gd name="T6" fmla="*/ 665 w 796"/>
                      <a:gd name="T7" fmla="*/ 262 h 262"/>
                      <a:gd name="T8" fmla="*/ 131 w 796"/>
                      <a:gd name="T9" fmla="*/ 262 h 262"/>
                      <a:gd name="T10" fmla="*/ 0 w 796"/>
                      <a:gd name="T11" fmla="*/ 131 h 262"/>
                      <a:gd name="T12" fmla="*/ 131 w 796"/>
                      <a:gd name="T13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6" h="262">
                        <a:moveTo>
                          <a:pt x="131" y="0"/>
                        </a:moveTo>
                        <a:lnTo>
                          <a:pt x="665" y="0"/>
                        </a:lnTo>
                        <a:cubicBezTo>
                          <a:pt x="738" y="0"/>
                          <a:pt x="796" y="59"/>
                          <a:pt x="796" y="131"/>
                        </a:cubicBezTo>
                        <a:cubicBezTo>
                          <a:pt x="796" y="204"/>
                          <a:pt x="738" y="262"/>
                          <a:pt x="665" y="262"/>
                        </a:cubicBezTo>
                        <a:lnTo>
                          <a:pt x="131" y="262"/>
                        </a:lnTo>
                        <a:cubicBezTo>
                          <a:pt x="58" y="262"/>
                          <a:pt x="0" y="204"/>
                          <a:pt x="0" y="131"/>
                        </a:cubicBezTo>
                        <a:cubicBezTo>
                          <a:pt x="0" y="59"/>
                          <a:pt x="58" y="0"/>
                          <a:pt x="131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3" name="Camera">
                    <a:extLst>
                      <a:ext uri="{FF2B5EF4-FFF2-40B4-BE49-F238E27FC236}">
                        <a16:creationId xmlns:a16="http://schemas.microsoft.com/office/drawing/2014/main" id="{301EDAC3-2AC1-E1F1-F60F-4A7C7D04C5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231952" y="1352256"/>
                    <a:ext cx="123960" cy="123960"/>
                  </a:xfrm>
                  <a:prstGeom prst="ellipse">
                    <a:avLst/>
                  </a:pr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4" name="Speaker">
                    <a:extLst>
                      <a:ext uri="{FF2B5EF4-FFF2-40B4-BE49-F238E27FC236}">
                        <a16:creationId xmlns:a16="http://schemas.microsoft.com/office/drawing/2014/main" id="{5CCCEBC5-EB25-4BB6-6B48-C2A325D510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40411" y="1414237"/>
                    <a:ext cx="530275" cy="61980"/>
                  </a:xfrm>
                  <a:custGeom>
                    <a:avLst/>
                    <a:gdLst>
                      <a:gd name="T0" fmla="*/ 50 w 866"/>
                      <a:gd name="T1" fmla="*/ 0 h 101"/>
                      <a:gd name="T2" fmla="*/ 816 w 866"/>
                      <a:gd name="T3" fmla="*/ 0 h 101"/>
                      <a:gd name="T4" fmla="*/ 866 w 866"/>
                      <a:gd name="T5" fmla="*/ 50 h 101"/>
                      <a:gd name="T6" fmla="*/ 816 w 866"/>
                      <a:gd name="T7" fmla="*/ 101 h 101"/>
                      <a:gd name="T8" fmla="*/ 50 w 866"/>
                      <a:gd name="T9" fmla="*/ 101 h 101"/>
                      <a:gd name="T10" fmla="*/ 0 w 866"/>
                      <a:gd name="T11" fmla="*/ 50 h 101"/>
                      <a:gd name="T12" fmla="*/ 50 w 866"/>
                      <a:gd name="T13" fmla="*/ 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66" h="101">
                        <a:moveTo>
                          <a:pt x="50" y="0"/>
                        </a:moveTo>
                        <a:lnTo>
                          <a:pt x="816" y="0"/>
                        </a:lnTo>
                        <a:cubicBezTo>
                          <a:pt x="844" y="0"/>
                          <a:pt x="866" y="22"/>
                          <a:pt x="866" y="50"/>
                        </a:cubicBezTo>
                        <a:cubicBezTo>
                          <a:pt x="866" y="78"/>
                          <a:pt x="844" y="101"/>
                          <a:pt x="816" y="101"/>
                        </a:cubicBezTo>
                        <a:lnTo>
                          <a:pt x="50" y="101"/>
                        </a:lnTo>
                        <a:cubicBezTo>
                          <a:pt x="22" y="101"/>
                          <a:pt x="0" y="78"/>
                          <a:pt x="0" y="50"/>
                        </a:cubicBezTo>
                        <a:cubicBezTo>
                          <a:pt x="0" y="22"/>
                          <a:pt x="22" y="0"/>
                          <a:pt x="50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" name="Display">
                    <a:extLst>
                      <a:ext uri="{FF2B5EF4-FFF2-40B4-BE49-F238E27FC236}">
                        <a16:creationId xmlns:a16="http://schemas.microsoft.com/office/drawing/2014/main" id="{61BC92C2-87EB-1ADF-E23B-D65FA3A53C32}"/>
                      </a:ext>
                    </a:extLst>
                  </p:cNvPr>
                  <p:cNvSpPr/>
                  <p:nvPr/>
                </p:nvSpPr>
                <p:spPr>
                  <a:xfrm>
                    <a:off x="9262549" y="1643046"/>
                    <a:ext cx="2286000" cy="4064000"/>
                  </a:xfrm>
                  <a:prstGeom prst="rect">
                    <a:avLst/>
                  </a:prstGeom>
                  <a:grpFill/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1B929AE-C731-47B0-A71A-174CD7F0F7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217694" y="1795772"/>
                  <a:ext cx="2162239" cy="40464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BCF972E-6658-3EE2-5EEB-C84FEAA95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5769" y="1714486"/>
                <a:ext cx="2162239" cy="3600000"/>
              </a:xfrm>
              <a:prstGeom prst="rect">
                <a:avLst/>
              </a:prstGeom>
            </p:spPr>
          </p:pic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98F41D-AF0D-CEF9-A09A-8B5626A70271}"/>
                </a:ext>
              </a:extLst>
            </p:cNvPr>
            <p:cNvSpPr/>
            <p:nvPr/>
          </p:nvSpPr>
          <p:spPr>
            <a:xfrm>
              <a:off x="3045647" y="2150522"/>
              <a:ext cx="1994572" cy="105520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6884F46-EF1F-FC64-A70F-978085B22061}"/>
              </a:ext>
            </a:extLst>
          </p:cNvPr>
          <p:cNvGrpSpPr/>
          <p:nvPr/>
        </p:nvGrpSpPr>
        <p:grpSpPr>
          <a:xfrm>
            <a:off x="3724044" y="1142482"/>
            <a:ext cx="2344986" cy="4498817"/>
            <a:chOff x="3724044" y="1142482"/>
            <a:chExt cx="2344986" cy="449881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8A53C5B-76B9-D35B-C314-306AC36E2F59}"/>
                </a:ext>
              </a:extLst>
            </p:cNvPr>
            <p:cNvGrpSpPr/>
            <p:nvPr/>
          </p:nvGrpSpPr>
          <p:grpSpPr>
            <a:xfrm>
              <a:off x="3724044" y="1142482"/>
              <a:ext cx="2344986" cy="4498817"/>
              <a:chOff x="5052053" y="1168111"/>
              <a:chExt cx="2344986" cy="4498817"/>
            </a:xfrm>
          </p:grpSpPr>
          <p:grpSp>
            <p:nvGrpSpPr>
              <p:cNvPr id="44" name="Smartphone">
                <a:extLst>
                  <a:ext uri="{FF2B5EF4-FFF2-40B4-BE49-F238E27FC236}">
                    <a16:creationId xmlns:a16="http://schemas.microsoft.com/office/drawing/2014/main" id="{EC4B026F-3253-B94E-4C06-F0895E3F88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52053" y="1168111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Case">
                  <a:extLst>
                    <a:ext uri="{FF2B5EF4-FFF2-40B4-BE49-F238E27FC236}">
                      <a16:creationId xmlns:a16="http://schemas.microsoft.com/office/drawing/2014/main" id="{4BE4EDD8-1E90-28A5-AF23-D8740B6BE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Button">
                  <a:extLst>
                    <a:ext uri="{FF2B5EF4-FFF2-40B4-BE49-F238E27FC236}">
                      <a16:creationId xmlns:a16="http://schemas.microsoft.com/office/drawing/2014/main" id="{4E88B641-A990-D86A-1F68-68A50B96C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8" name="Camera">
                  <a:extLst>
                    <a:ext uri="{FF2B5EF4-FFF2-40B4-BE49-F238E27FC236}">
                      <a16:creationId xmlns:a16="http://schemas.microsoft.com/office/drawing/2014/main" id="{D9D25B58-2901-09A3-C1B2-F034659B9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9" name="Speaker">
                  <a:extLst>
                    <a:ext uri="{FF2B5EF4-FFF2-40B4-BE49-F238E27FC236}">
                      <a16:creationId xmlns:a16="http://schemas.microsoft.com/office/drawing/2014/main" id="{C2D26179-3D37-BD52-CC36-A3F5ABA7F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0" name="Display">
                  <a:extLst>
                    <a:ext uri="{FF2B5EF4-FFF2-40B4-BE49-F238E27FC236}">
                      <a16:creationId xmlns:a16="http://schemas.microsoft.com/office/drawing/2014/main" id="{57BCC0B7-63D1-9EEB-1719-47406E676F3D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274BB3E-316A-DB7A-450E-6E07EC270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3638" y="1562257"/>
                <a:ext cx="2131867" cy="3744643"/>
              </a:xfrm>
              <a:prstGeom prst="rect">
                <a:avLst/>
              </a:prstGeom>
            </p:spPr>
          </p:pic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99961F5-A13D-D6AD-6D2D-05832728B36C}"/>
                </a:ext>
              </a:extLst>
            </p:cNvPr>
            <p:cNvSpPr/>
            <p:nvPr/>
          </p:nvSpPr>
          <p:spPr>
            <a:xfrm>
              <a:off x="3862416" y="2225249"/>
              <a:ext cx="1994572" cy="283138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91E892-2099-AA64-AEF7-D135595C77DA}"/>
              </a:ext>
            </a:extLst>
          </p:cNvPr>
          <p:cNvGrpSpPr/>
          <p:nvPr/>
        </p:nvGrpSpPr>
        <p:grpSpPr>
          <a:xfrm>
            <a:off x="4480202" y="1137775"/>
            <a:ext cx="2344986" cy="4498817"/>
            <a:chOff x="4480202" y="1137775"/>
            <a:chExt cx="2344986" cy="449881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F06E1EE-B799-1B55-7CFE-0B0F834910BA}"/>
                </a:ext>
              </a:extLst>
            </p:cNvPr>
            <p:cNvGrpSpPr/>
            <p:nvPr/>
          </p:nvGrpSpPr>
          <p:grpSpPr>
            <a:xfrm>
              <a:off x="4480202" y="1137775"/>
              <a:ext cx="2344986" cy="4498817"/>
              <a:chOff x="6475328" y="1157669"/>
              <a:chExt cx="2344986" cy="4498817"/>
            </a:xfrm>
          </p:grpSpPr>
          <p:grpSp>
            <p:nvGrpSpPr>
              <p:cNvPr id="52" name="Smartphone">
                <a:extLst>
                  <a:ext uri="{FF2B5EF4-FFF2-40B4-BE49-F238E27FC236}">
                    <a16:creationId xmlns:a16="http://schemas.microsoft.com/office/drawing/2014/main" id="{54C94442-46E2-875B-3123-350CF87A01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75328" y="1157669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3" name="Case">
                  <a:extLst>
                    <a:ext uri="{FF2B5EF4-FFF2-40B4-BE49-F238E27FC236}">
                      <a16:creationId xmlns:a16="http://schemas.microsoft.com/office/drawing/2014/main" id="{557E4E33-BAFD-1407-DDBB-8215A3A6E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4" name="Button">
                  <a:extLst>
                    <a:ext uri="{FF2B5EF4-FFF2-40B4-BE49-F238E27FC236}">
                      <a16:creationId xmlns:a16="http://schemas.microsoft.com/office/drawing/2014/main" id="{54FEFCB6-7BB1-6426-FB91-BE773DF9D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5" name="Camera">
                  <a:extLst>
                    <a:ext uri="{FF2B5EF4-FFF2-40B4-BE49-F238E27FC236}">
                      <a16:creationId xmlns:a16="http://schemas.microsoft.com/office/drawing/2014/main" id="{2B8A1C66-FD01-E42D-0772-03E6425EB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6" name="Speaker">
                  <a:extLst>
                    <a:ext uri="{FF2B5EF4-FFF2-40B4-BE49-F238E27FC236}">
                      <a16:creationId xmlns:a16="http://schemas.microsoft.com/office/drawing/2014/main" id="{7C3F55D9-394E-2074-7AC8-6353273CB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7" name="Display">
                  <a:extLst>
                    <a:ext uri="{FF2B5EF4-FFF2-40B4-BE49-F238E27FC236}">
                      <a16:creationId xmlns:a16="http://schemas.microsoft.com/office/drawing/2014/main" id="{A87988C0-55BA-A56A-ADFC-BDAA4C904B80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010BC06-C8B3-A798-59A4-7BFFA2CCA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2505" y="1542698"/>
                <a:ext cx="2131867" cy="3747917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F3849E-885E-BBC5-3A41-DDEA9C880FED}"/>
                </a:ext>
              </a:extLst>
            </p:cNvPr>
            <p:cNvSpPr/>
            <p:nvPr/>
          </p:nvSpPr>
          <p:spPr>
            <a:xfrm>
              <a:off x="4596489" y="3800254"/>
              <a:ext cx="1994572" cy="105520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EDC5A04-3B5A-35AB-C5A1-E4240C5E7370}"/>
              </a:ext>
            </a:extLst>
          </p:cNvPr>
          <p:cNvGrpSpPr/>
          <p:nvPr/>
        </p:nvGrpSpPr>
        <p:grpSpPr>
          <a:xfrm>
            <a:off x="5663544" y="1137774"/>
            <a:ext cx="2344986" cy="4498817"/>
            <a:chOff x="5663544" y="1137774"/>
            <a:chExt cx="2344986" cy="449881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6521C9-D590-1CC7-39D3-149FBA3C24E5}"/>
                </a:ext>
              </a:extLst>
            </p:cNvPr>
            <p:cNvGrpSpPr/>
            <p:nvPr/>
          </p:nvGrpSpPr>
          <p:grpSpPr>
            <a:xfrm>
              <a:off x="5663544" y="1137774"/>
              <a:ext cx="2344986" cy="4498817"/>
              <a:chOff x="8095830" y="1158779"/>
              <a:chExt cx="2344986" cy="4498817"/>
            </a:xfrm>
          </p:grpSpPr>
          <p:grpSp>
            <p:nvGrpSpPr>
              <p:cNvPr id="61" name="Smartphone">
                <a:extLst>
                  <a:ext uri="{FF2B5EF4-FFF2-40B4-BE49-F238E27FC236}">
                    <a16:creationId xmlns:a16="http://schemas.microsoft.com/office/drawing/2014/main" id="{47711D61-2FC8-A6F8-12BA-C3E4C26139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95830" y="1158779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62" name="Case">
                  <a:extLst>
                    <a:ext uri="{FF2B5EF4-FFF2-40B4-BE49-F238E27FC236}">
                      <a16:creationId xmlns:a16="http://schemas.microsoft.com/office/drawing/2014/main" id="{8EAD2A97-EB3C-5A51-7FD6-1FACC96F06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3" name="Button">
                  <a:extLst>
                    <a:ext uri="{FF2B5EF4-FFF2-40B4-BE49-F238E27FC236}">
                      <a16:creationId xmlns:a16="http://schemas.microsoft.com/office/drawing/2014/main" id="{AF9654DF-5063-3482-09CA-7D79FF40C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4" name="Camera">
                  <a:extLst>
                    <a:ext uri="{FF2B5EF4-FFF2-40B4-BE49-F238E27FC236}">
                      <a16:creationId xmlns:a16="http://schemas.microsoft.com/office/drawing/2014/main" id="{05911C8C-A57B-44EC-0C80-5FAC4F679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5" name="Speaker">
                  <a:extLst>
                    <a:ext uri="{FF2B5EF4-FFF2-40B4-BE49-F238E27FC236}">
                      <a16:creationId xmlns:a16="http://schemas.microsoft.com/office/drawing/2014/main" id="{BCA6C8F7-A698-5B91-E1B2-C3852DC22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6" name="Display">
                  <a:extLst>
                    <a:ext uri="{FF2B5EF4-FFF2-40B4-BE49-F238E27FC236}">
                      <a16:creationId xmlns:a16="http://schemas.microsoft.com/office/drawing/2014/main" id="{D2A7997F-EF79-9BC7-D91F-1D0822250C0B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086B75AB-BD0C-62DB-7D0B-AF08F276F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5032" y="1542765"/>
                <a:ext cx="2146790" cy="3762556"/>
              </a:xfrm>
              <a:prstGeom prst="rect">
                <a:avLst/>
              </a:prstGeom>
            </p:spPr>
          </p:pic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C61BDD-EF53-5AF6-AA39-E419418CD18E}"/>
                </a:ext>
              </a:extLst>
            </p:cNvPr>
            <p:cNvSpPr/>
            <p:nvPr/>
          </p:nvSpPr>
          <p:spPr>
            <a:xfrm>
              <a:off x="5837655" y="2180878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8E8234E-2421-BCE6-59E2-D68223B7DB0E}"/>
                </a:ext>
              </a:extLst>
            </p:cNvPr>
            <p:cNvSpPr/>
            <p:nvPr/>
          </p:nvSpPr>
          <p:spPr>
            <a:xfrm>
              <a:off x="5825435" y="2664458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807799F-E5BF-9314-E9B8-137398D53F62}"/>
                </a:ext>
              </a:extLst>
            </p:cNvPr>
            <p:cNvSpPr/>
            <p:nvPr/>
          </p:nvSpPr>
          <p:spPr>
            <a:xfrm>
              <a:off x="5810091" y="4809820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6C4B7C-8DE0-52C5-E107-AD38D9C47D1F}"/>
              </a:ext>
            </a:extLst>
          </p:cNvPr>
          <p:cNvGrpSpPr/>
          <p:nvPr/>
        </p:nvGrpSpPr>
        <p:grpSpPr>
          <a:xfrm>
            <a:off x="6914851" y="1135361"/>
            <a:ext cx="2344986" cy="4498817"/>
            <a:chOff x="6914851" y="1135361"/>
            <a:chExt cx="2344986" cy="449881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03D2FAD-2955-DAF0-5D12-B49E2A950185}"/>
                </a:ext>
              </a:extLst>
            </p:cNvPr>
            <p:cNvGrpSpPr/>
            <p:nvPr/>
          </p:nvGrpSpPr>
          <p:grpSpPr>
            <a:xfrm>
              <a:off x="6914851" y="1135361"/>
              <a:ext cx="2344986" cy="4498817"/>
              <a:chOff x="7004191" y="1124516"/>
              <a:chExt cx="2344986" cy="4498817"/>
            </a:xfrm>
          </p:grpSpPr>
          <p:grpSp>
            <p:nvGrpSpPr>
              <p:cNvPr id="73" name="Smartphone">
                <a:extLst>
                  <a:ext uri="{FF2B5EF4-FFF2-40B4-BE49-F238E27FC236}">
                    <a16:creationId xmlns:a16="http://schemas.microsoft.com/office/drawing/2014/main" id="{1884D425-BECF-4D9E-BB4D-C788201AF8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04191" y="1124516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75" name="Case">
                  <a:extLst>
                    <a:ext uri="{FF2B5EF4-FFF2-40B4-BE49-F238E27FC236}">
                      <a16:creationId xmlns:a16="http://schemas.microsoft.com/office/drawing/2014/main" id="{F3066582-F120-4D50-F799-E080AD4FA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6" name="Button">
                  <a:extLst>
                    <a:ext uri="{FF2B5EF4-FFF2-40B4-BE49-F238E27FC236}">
                      <a16:creationId xmlns:a16="http://schemas.microsoft.com/office/drawing/2014/main" id="{B89CF02B-F70E-DB68-C902-E6A38B93D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7" name="Camera">
                  <a:extLst>
                    <a:ext uri="{FF2B5EF4-FFF2-40B4-BE49-F238E27FC236}">
                      <a16:creationId xmlns:a16="http://schemas.microsoft.com/office/drawing/2014/main" id="{C03912BF-7A7D-3798-7DA8-01461D4A2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8" name="Speaker">
                  <a:extLst>
                    <a:ext uri="{FF2B5EF4-FFF2-40B4-BE49-F238E27FC236}">
                      <a16:creationId xmlns:a16="http://schemas.microsoft.com/office/drawing/2014/main" id="{79F05A3E-D440-2CCF-73B1-2439112F0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9" name="Display">
                  <a:extLst>
                    <a:ext uri="{FF2B5EF4-FFF2-40B4-BE49-F238E27FC236}">
                      <a16:creationId xmlns:a16="http://schemas.microsoft.com/office/drawing/2014/main" id="{FC0AE462-4420-7ADE-DB5A-EC83F1458BA0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E6A882C-D641-7378-D6C3-33CF726CD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77491" y="1478829"/>
                <a:ext cx="2178810" cy="3782780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3D60F4-566F-0DB1-599A-337D7A6FE3D9}"/>
                </a:ext>
              </a:extLst>
            </p:cNvPr>
            <p:cNvSpPr/>
            <p:nvPr/>
          </p:nvSpPr>
          <p:spPr>
            <a:xfrm>
              <a:off x="7032371" y="2116406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FA353C-B9B0-EEDB-08C0-E9ADA861D2DB}"/>
              </a:ext>
            </a:extLst>
          </p:cNvPr>
          <p:cNvGrpSpPr/>
          <p:nvPr/>
        </p:nvGrpSpPr>
        <p:grpSpPr>
          <a:xfrm>
            <a:off x="327455" y="3808956"/>
            <a:ext cx="1813351" cy="1668390"/>
            <a:chOff x="327455" y="3808956"/>
            <a:chExt cx="1813351" cy="16683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E54B520-85EA-9DE3-07DA-8CC70795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455" y="3808956"/>
              <a:ext cx="1692170" cy="1668390"/>
            </a:xfrm>
            <a:prstGeom prst="rect">
              <a:avLst/>
            </a:prstGeom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364FC1FD-FE30-5E5F-E47B-3241B0C7BAEB}"/>
                </a:ext>
              </a:extLst>
            </p:cNvPr>
            <p:cNvSpPr/>
            <p:nvPr/>
          </p:nvSpPr>
          <p:spPr>
            <a:xfrm>
              <a:off x="1506426" y="4954053"/>
              <a:ext cx="634380" cy="26619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125297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580" y="355545"/>
            <a:ext cx="9617380" cy="643406"/>
          </a:xfrm>
        </p:spPr>
        <p:txBody>
          <a:bodyPr/>
          <a:lstStyle/>
          <a:p>
            <a:pPr algn="l"/>
            <a:r>
              <a:rPr lang="en-ZA" dirty="0">
                <a:solidFill>
                  <a:schemeClr val="bg1">
                    <a:lumMod val="95000"/>
                  </a:schemeClr>
                </a:solidFill>
              </a:rPr>
              <a:t>QA Intervention Tools</a:t>
            </a:r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7AC12FC0-475D-B125-33E9-DB55F7B15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5986C8E-E2AC-2193-B661-F8CDEA605DCB}"/>
              </a:ext>
            </a:extLst>
          </p:cNvPr>
          <p:cNvGrpSpPr/>
          <p:nvPr/>
        </p:nvGrpSpPr>
        <p:grpSpPr>
          <a:xfrm>
            <a:off x="3225327" y="1177138"/>
            <a:ext cx="2344986" cy="4519699"/>
            <a:chOff x="3225327" y="1177138"/>
            <a:chExt cx="2344986" cy="451969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3F83F3C-9674-F6B5-BB14-880032B609F3}"/>
                </a:ext>
              </a:extLst>
            </p:cNvPr>
            <p:cNvGrpSpPr/>
            <p:nvPr/>
          </p:nvGrpSpPr>
          <p:grpSpPr>
            <a:xfrm>
              <a:off x="3225327" y="1177138"/>
              <a:ext cx="2344986" cy="4519699"/>
              <a:chOff x="8311029" y="1176434"/>
              <a:chExt cx="2344986" cy="4519699"/>
            </a:xfrm>
          </p:grpSpPr>
          <p:grpSp>
            <p:nvGrpSpPr>
              <p:cNvPr id="52" name="Smartphone">
                <a:extLst>
                  <a:ext uri="{FF2B5EF4-FFF2-40B4-BE49-F238E27FC236}">
                    <a16:creationId xmlns:a16="http://schemas.microsoft.com/office/drawing/2014/main" id="{23C26701-7934-3A96-06B3-D4135E50B6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11029" y="1176434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55" name="Case">
                  <a:extLst>
                    <a:ext uri="{FF2B5EF4-FFF2-40B4-BE49-F238E27FC236}">
                      <a16:creationId xmlns:a16="http://schemas.microsoft.com/office/drawing/2014/main" id="{08D9E1E3-DE28-D1BA-F2AB-1E1E9E822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6" name="Button">
                  <a:extLst>
                    <a:ext uri="{FF2B5EF4-FFF2-40B4-BE49-F238E27FC236}">
                      <a16:creationId xmlns:a16="http://schemas.microsoft.com/office/drawing/2014/main" id="{FA7C2689-FF53-DC5F-C4A5-F767146A4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7" name="Camera">
                  <a:extLst>
                    <a:ext uri="{FF2B5EF4-FFF2-40B4-BE49-F238E27FC236}">
                      <a16:creationId xmlns:a16="http://schemas.microsoft.com/office/drawing/2014/main" id="{12453BF7-7952-3FAB-DF36-7CFE9E9605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8" name="Speaker">
                  <a:extLst>
                    <a:ext uri="{FF2B5EF4-FFF2-40B4-BE49-F238E27FC236}">
                      <a16:creationId xmlns:a16="http://schemas.microsoft.com/office/drawing/2014/main" id="{B63B60FC-7534-4F72-3C71-550FD7EBA7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9" name="Display">
                  <a:extLst>
                    <a:ext uri="{FF2B5EF4-FFF2-40B4-BE49-F238E27FC236}">
                      <a16:creationId xmlns:a16="http://schemas.microsoft.com/office/drawing/2014/main" id="{D2345100-4B81-7518-CE6F-07EB9BA98070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119ED09-891A-0949-0C5D-427542B4F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8264" y="1579977"/>
                <a:ext cx="2145868" cy="3761083"/>
              </a:xfrm>
              <a:prstGeom prst="rect">
                <a:avLst/>
              </a:prstGeom>
            </p:spPr>
          </p:pic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E812350-AB70-77C2-BC23-2D61C3AE415B}"/>
                </a:ext>
              </a:extLst>
            </p:cNvPr>
            <p:cNvSpPr/>
            <p:nvPr/>
          </p:nvSpPr>
          <p:spPr>
            <a:xfrm>
              <a:off x="3306192" y="3329492"/>
              <a:ext cx="2162238" cy="109103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B10C86-9962-0325-A421-861C0CC25E10}"/>
              </a:ext>
            </a:extLst>
          </p:cNvPr>
          <p:cNvGrpSpPr/>
          <p:nvPr/>
        </p:nvGrpSpPr>
        <p:grpSpPr>
          <a:xfrm>
            <a:off x="743829" y="1169150"/>
            <a:ext cx="2344986" cy="4519699"/>
            <a:chOff x="743829" y="1169150"/>
            <a:chExt cx="2344986" cy="451969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5B9B748-2D1F-07D2-C8F4-0F9FFE750A5E}"/>
                </a:ext>
              </a:extLst>
            </p:cNvPr>
            <p:cNvGrpSpPr/>
            <p:nvPr/>
          </p:nvGrpSpPr>
          <p:grpSpPr>
            <a:xfrm>
              <a:off x="743829" y="1169150"/>
              <a:ext cx="2344986" cy="4519699"/>
              <a:chOff x="3773178" y="1152706"/>
              <a:chExt cx="2344986" cy="4519699"/>
            </a:xfrm>
          </p:grpSpPr>
          <p:grpSp>
            <p:nvGrpSpPr>
              <p:cNvPr id="43" name="Smartphone">
                <a:extLst>
                  <a:ext uri="{FF2B5EF4-FFF2-40B4-BE49-F238E27FC236}">
                    <a16:creationId xmlns:a16="http://schemas.microsoft.com/office/drawing/2014/main" id="{DF252317-D900-19CF-44E3-43A2DDFB06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73178" y="1152706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6" name="Case">
                  <a:extLst>
                    <a:ext uri="{FF2B5EF4-FFF2-40B4-BE49-F238E27FC236}">
                      <a16:creationId xmlns:a16="http://schemas.microsoft.com/office/drawing/2014/main" id="{D016353A-3C47-3695-3F26-85F2391F3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7" name="Button">
                  <a:extLst>
                    <a:ext uri="{FF2B5EF4-FFF2-40B4-BE49-F238E27FC236}">
                      <a16:creationId xmlns:a16="http://schemas.microsoft.com/office/drawing/2014/main" id="{08EA4C25-2029-7018-1F5D-F2AA86C7E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8" name="Camera">
                  <a:extLst>
                    <a:ext uri="{FF2B5EF4-FFF2-40B4-BE49-F238E27FC236}">
                      <a16:creationId xmlns:a16="http://schemas.microsoft.com/office/drawing/2014/main" id="{D1F2CC13-A453-44F3-4809-C95B86F75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9" name="Speaker">
                  <a:extLst>
                    <a:ext uri="{FF2B5EF4-FFF2-40B4-BE49-F238E27FC236}">
                      <a16:creationId xmlns:a16="http://schemas.microsoft.com/office/drawing/2014/main" id="{C0F2E0F3-2639-6E5D-4F5B-D21FEC58C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0" name="Display">
                  <a:extLst>
                    <a:ext uri="{FF2B5EF4-FFF2-40B4-BE49-F238E27FC236}">
                      <a16:creationId xmlns:a16="http://schemas.microsoft.com/office/drawing/2014/main" id="{F5130E60-0A90-32AC-B18C-EFCC948D8C74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F08FB0E-C2E2-C0F5-6526-522175423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0548" y="1555418"/>
                <a:ext cx="2118284" cy="3763077"/>
              </a:xfrm>
              <a:prstGeom prst="rect">
                <a:avLst/>
              </a:prstGeom>
            </p:spPr>
          </p:pic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8AA8F25-FF65-3407-1453-18D7D44B899C}"/>
                </a:ext>
              </a:extLst>
            </p:cNvPr>
            <p:cNvSpPr/>
            <p:nvPr/>
          </p:nvSpPr>
          <p:spPr>
            <a:xfrm>
              <a:off x="882623" y="3158720"/>
              <a:ext cx="1994572" cy="21600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A829F4B-E9A8-48B1-2020-9E6C33F8C1D1}"/>
                </a:ext>
              </a:extLst>
            </p:cNvPr>
            <p:cNvSpPr/>
            <p:nvPr/>
          </p:nvSpPr>
          <p:spPr>
            <a:xfrm>
              <a:off x="903030" y="3600688"/>
              <a:ext cx="1994572" cy="27432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5625B57-12B6-39B3-9548-8F35EF57618B}"/>
                </a:ext>
              </a:extLst>
            </p:cNvPr>
            <p:cNvSpPr/>
            <p:nvPr/>
          </p:nvSpPr>
          <p:spPr>
            <a:xfrm>
              <a:off x="919035" y="2317575"/>
              <a:ext cx="1994572" cy="21600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BE75267-C0AF-6A53-FF6F-5148DB84288F}"/>
              </a:ext>
            </a:extLst>
          </p:cNvPr>
          <p:cNvGrpSpPr/>
          <p:nvPr/>
        </p:nvGrpSpPr>
        <p:grpSpPr>
          <a:xfrm>
            <a:off x="8476021" y="1176696"/>
            <a:ext cx="2344986" cy="4519699"/>
            <a:chOff x="5738838" y="1148973"/>
            <a:chExt cx="2344986" cy="451969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CB9D7D8-B678-4964-7267-9FA058012AB0}"/>
                </a:ext>
              </a:extLst>
            </p:cNvPr>
            <p:cNvGrpSpPr/>
            <p:nvPr/>
          </p:nvGrpSpPr>
          <p:grpSpPr>
            <a:xfrm>
              <a:off x="5738838" y="1148973"/>
              <a:ext cx="2344986" cy="4519699"/>
              <a:chOff x="3840020" y="1147100"/>
              <a:chExt cx="2344986" cy="4519699"/>
            </a:xfrm>
          </p:grpSpPr>
          <p:grpSp>
            <p:nvGrpSpPr>
              <p:cNvPr id="5" name="Smartphone">
                <a:extLst>
                  <a:ext uri="{FF2B5EF4-FFF2-40B4-BE49-F238E27FC236}">
                    <a16:creationId xmlns:a16="http://schemas.microsoft.com/office/drawing/2014/main" id="{4E0D2A99-76A6-434F-5AC9-68B339CF60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40020" y="1147100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6" name="Case">
                  <a:extLst>
                    <a:ext uri="{FF2B5EF4-FFF2-40B4-BE49-F238E27FC236}">
                      <a16:creationId xmlns:a16="http://schemas.microsoft.com/office/drawing/2014/main" id="{DDC17C61-D9EC-10EF-8223-8007B1A8D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" name="Button">
                  <a:extLst>
                    <a:ext uri="{FF2B5EF4-FFF2-40B4-BE49-F238E27FC236}">
                      <a16:creationId xmlns:a16="http://schemas.microsoft.com/office/drawing/2014/main" id="{34BD8FB1-C019-FDB4-7D12-F31F24088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" name="Camera">
                  <a:extLst>
                    <a:ext uri="{FF2B5EF4-FFF2-40B4-BE49-F238E27FC236}">
                      <a16:creationId xmlns:a16="http://schemas.microsoft.com/office/drawing/2014/main" id="{C45D57A3-F79A-5C51-CFE0-D61044BFFA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Speaker">
                  <a:extLst>
                    <a:ext uri="{FF2B5EF4-FFF2-40B4-BE49-F238E27FC236}">
                      <a16:creationId xmlns:a16="http://schemas.microsoft.com/office/drawing/2014/main" id="{038C4788-571E-A2DC-064B-2DF140F8C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3" name="Display">
                  <a:extLst>
                    <a:ext uri="{FF2B5EF4-FFF2-40B4-BE49-F238E27FC236}">
                      <a16:creationId xmlns:a16="http://schemas.microsoft.com/office/drawing/2014/main" id="{E700A9E3-8ED4-1C32-BA39-44DF01B51D00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EDF6E92-1BEF-E7A6-FB9E-1D4FDA1E5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8737" y="1532868"/>
                <a:ext cx="2174895" cy="3763743"/>
              </a:xfrm>
              <a:prstGeom prst="rect">
                <a:avLst/>
              </a:prstGeom>
            </p:spPr>
          </p:pic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839E67D-EA38-5148-FCC8-F863327630F5}"/>
                </a:ext>
              </a:extLst>
            </p:cNvPr>
            <p:cNvSpPr/>
            <p:nvPr/>
          </p:nvSpPr>
          <p:spPr>
            <a:xfrm>
              <a:off x="5810766" y="3797961"/>
              <a:ext cx="2162238" cy="109103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66B7168-CEB3-0CC7-0D3D-5F16CB9A8F12}"/>
              </a:ext>
            </a:extLst>
          </p:cNvPr>
          <p:cNvGrpSpPr/>
          <p:nvPr/>
        </p:nvGrpSpPr>
        <p:grpSpPr>
          <a:xfrm>
            <a:off x="5850674" y="1201372"/>
            <a:ext cx="2344986" cy="4519699"/>
            <a:chOff x="8195660" y="1148974"/>
            <a:chExt cx="2344986" cy="451969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6BA70F0-0DA1-3634-6ED7-F1813BA1D264}"/>
                </a:ext>
              </a:extLst>
            </p:cNvPr>
            <p:cNvGrpSpPr/>
            <p:nvPr/>
          </p:nvGrpSpPr>
          <p:grpSpPr>
            <a:xfrm>
              <a:off x="8195660" y="1148974"/>
              <a:ext cx="2344986" cy="4519699"/>
              <a:chOff x="5682255" y="1135936"/>
              <a:chExt cx="2344986" cy="4519699"/>
            </a:xfrm>
          </p:grpSpPr>
          <p:grpSp>
            <p:nvGrpSpPr>
              <p:cNvPr id="32" name="Smartphone">
                <a:extLst>
                  <a:ext uri="{FF2B5EF4-FFF2-40B4-BE49-F238E27FC236}">
                    <a16:creationId xmlns:a16="http://schemas.microsoft.com/office/drawing/2014/main" id="{BD51DA84-6B69-B305-FC54-7434AEB0B7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2255" y="1135936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5" name="Case">
                  <a:extLst>
                    <a:ext uri="{FF2B5EF4-FFF2-40B4-BE49-F238E27FC236}">
                      <a16:creationId xmlns:a16="http://schemas.microsoft.com/office/drawing/2014/main" id="{2AB1DFE5-8985-667F-B5D5-A28781137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6" name="Button">
                  <a:extLst>
                    <a:ext uri="{FF2B5EF4-FFF2-40B4-BE49-F238E27FC236}">
                      <a16:creationId xmlns:a16="http://schemas.microsoft.com/office/drawing/2014/main" id="{902CA745-985D-D54C-B349-25B87BE69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7" name="Camera">
                  <a:extLst>
                    <a:ext uri="{FF2B5EF4-FFF2-40B4-BE49-F238E27FC236}">
                      <a16:creationId xmlns:a16="http://schemas.microsoft.com/office/drawing/2014/main" id="{B78AE25C-2976-358E-212F-6F31E8F97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8" name="Speaker">
                  <a:extLst>
                    <a:ext uri="{FF2B5EF4-FFF2-40B4-BE49-F238E27FC236}">
                      <a16:creationId xmlns:a16="http://schemas.microsoft.com/office/drawing/2014/main" id="{3C95886A-1B92-3F98-FC88-52DB7C727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9" name="Display">
                  <a:extLst>
                    <a:ext uri="{FF2B5EF4-FFF2-40B4-BE49-F238E27FC236}">
                      <a16:creationId xmlns:a16="http://schemas.microsoft.com/office/drawing/2014/main" id="{1F1E9C5A-3372-2C46-4575-58438CD9CC12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3669793-E4D3-01E5-5488-0C38F63F5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7280" y="1532868"/>
                <a:ext cx="2158587" cy="3755953"/>
              </a:xfrm>
              <a:prstGeom prst="rect">
                <a:avLst/>
              </a:prstGeom>
            </p:spPr>
          </p:pic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56736B9-1659-9548-6A35-625274E24BD6}"/>
                </a:ext>
              </a:extLst>
            </p:cNvPr>
            <p:cNvSpPr/>
            <p:nvPr/>
          </p:nvSpPr>
          <p:spPr>
            <a:xfrm>
              <a:off x="8290685" y="2002536"/>
              <a:ext cx="2158587" cy="2013346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59119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5C9A8D95-4EB2-744F-4635-5E2B647E4BAA}"/>
              </a:ext>
            </a:extLst>
          </p:cNvPr>
          <p:cNvGrpSpPr/>
          <p:nvPr/>
        </p:nvGrpSpPr>
        <p:grpSpPr>
          <a:xfrm>
            <a:off x="2987582" y="1115741"/>
            <a:ext cx="3717336" cy="2074186"/>
            <a:chOff x="4313837" y="3041216"/>
            <a:chExt cx="8126896" cy="3356844"/>
          </a:xfrm>
        </p:grpSpPr>
        <p:pic>
          <p:nvPicPr>
            <p:cNvPr id="40" name="Picture 39" descr="New Macbook Silver.png">
              <a:extLst>
                <a:ext uri="{FF2B5EF4-FFF2-40B4-BE49-F238E27FC236}">
                  <a16:creationId xmlns:a16="http://schemas.microsoft.com/office/drawing/2014/main" id="{85311EFF-A48B-09B4-5A2A-C4AB54D17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837" y="3041216"/>
              <a:ext cx="8126896" cy="335684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646A5E4-38B7-84F3-828B-9E492537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2295" y="3307278"/>
              <a:ext cx="6272983" cy="274296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957" y="89675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REPORTING PLATFORM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A1B624-DF34-FEC7-37A2-F06A4FF4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074" y="4343085"/>
            <a:ext cx="7339330" cy="1583255"/>
          </a:xfrm>
        </p:spPr>
        <p:txBody>
          <a:bodyPr>
            <a:normAutofit fontScale="85000" lnSpcReduction="10000"/>
          </a:bodyPr>
          <a:lstStyle/>
          <a:p>
            <a:r>
              <a:rPr lang="en-ZA" sz="2400" b="1" dirty="0"/>
              <a:t>Platforms Ability to </a:t>
            </a:r>
            <a:r>
              <a:rPr lang="en-ZA" sz="2400" dirty="0"/>
              <a:t>:</a:t>
            </a:r>
          </a:p>
          <a:p>
            <a:pPr lvl="1"/>
            <a:r>
              <a:rPr lang="en-ZA" sz="2000" dirty="0"/>
              <a:t>Email notifications: Submissions and Report uploads</a:t>
            </a:r>
          </a:p>
          <a:p>
            <a:pPr lvl="1"/>
            <a:r>
              <a:rPr lang="en-ZA" sz="2000" dirty="0"/>
              <a:t>Check, edit and print field staff submissions of the various assessments</a:t>
            </a:r>
          </a:p>
          <a:p>
            <a:pPr lvl="1"/>
            <a:r>
              <a:rPr lang="en-ZA" sz="2000" dirty="0"/>
              <a:t>Visualisations to show progress/program monitoring (automated)</a:t>
            </a:r>
          </a:p>
          <a:p>
            <a:pPr lvl="1"/>
            <a:r>
              <a:rPr lang="en-ZA" sz="2000" dirty="0"/>
              <a:t>Downloading of excel reports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A2403-B990-4889-E18F-06669C30328E}"/>
              </a:ext>
            </a:extLst>
          </p:cNvPr>
          <p:cNvGrpSpPr/>
          <p:nvPr/>
        </p:nvGrpSpPr>
        <p:grpSpPr>
          <a:xfrm>
            <a:off x="186024" y="1145252"/>
            <a:ext cx="1940912" cy="3958375"/>
            <a:chOff x="838200" y="1399336"/>
            <a:chExt cx="2344986" cy="4859248"/>
          </a:xfrm>
        </p:grpSpPr>
        <p:grpSp>
          <p:nvGrpSpPr>
            <p:cNvPr id="8" name="Smartphone">
              <a:extLst>
                <a:ext uri="{FF2B5EF4-FFF2-40B4-BE49-F238E27FC236}">
                  <a16:creationId xmlns:a16="http://schemas.microsoft.com/office/drawing/2014/main" id="{C8E41137-59BF-B8AF-474F-627E29DD7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200" y="1399336"/>
              <a:ext cx="2344986" cy="4859248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9" name="Case">
                <a:extLst>
                  <a:ext uri="{FF2B5EF4-FFF2-40B4-BE49-F238E27FC236}">
                    <a16:creationId xmlns:a16="http://schemas.microsoft.com/office/drawing/2014/main" id="{35AD9FB2-30D6-01B4-08DD-675E71680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Button">
                <a:extLst>
                  <a:ext uri="{FF2B5EF4-FFF2-40B4-BE49-F238E27FC236}">
                    <a16:creationId xmlns:a16="http://schemas.microsoft.com/office/drawing/2014/main" id="{0BF8CE69-7D02-6E3A-5777-3F977216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Camera">
                <a:extLst>
                  <a:ext uri="{FF2B5EF4-FFF2-40B4-BE49-F238E27FC236}">
                    <a16:creationId xmlns:a16="http://schemas.microsoft.com/office/drawing/2014/main" id="{165D243A-3628-073E-60B9-E7E4EB5B9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Speaker">
                <a:extLst>
                  <a:ext uri="{FF2B5EF4-FFF2-40B4-BE49-F238E27FC236}">
                    <a16:creationId xmlns:a16="http://schemas.microsoft.com/office/drawing/2014/main" id="{6512C515-B925-FB8D-1B5D-B001F5D1D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Display">
                <a:extLst>
                  <a:ext uri="{FF2B5EF4-FFF2-40B4-BE49-F238E27FC236}">
                    <a16:creationId xmlns:a16="http://schemas.microsoft.com/office/drawing/2014/main" id="{0EA93C19-D6A9-CA5D-66A6-BF4041D594A3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FF5238-147F-97F3-3888-94C5C580A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9573" y="1831587"/>
              <a:ext cx="2162239" cy="40464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DE5BB0F-5CC4-CCE8-4B0A-F65694AB22B2}"/>
              </a:ext>
            </a:extLst>
          </p:cNvPr>
          <p:cNvSpPr/>
          <p:nvPr/>
        </p:nvSpPr>
        <p:spPr>
          <a:xfrm rot="16200000">
            <a:off x="2396693" y="2475631"/>
            <a:ext cx="635001" cy="119593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772221E-17F3-1F3E-9260-E00C2DF6D62E}"/>
              </a:ext>
            </a:extLst>
          </p:cNvPr>
          <p:cNvSpPr txBox="1">
            <a:spLocks/>
          </p:cNvSpPr>
          <p:nvPr/>
        </p:nvSpPr>
        <p:spPr>
          <a:xfrm>
            <a:off x="3815821" y="634896"/>
            <a:ext cx="4631635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Personal</a:t>
            </a:r>
          </a:p>
        </p:txBody>
      </p:sp>
      <p:grpSp>
        <p:nvGrpSpPr>
          <p:cNvPr id="21" name="Google Shape;5857;p52">
            <a:extLst>
              <a:ext uri="{FF2B5EF4-FFF2-40B4-BE49-F238E27FC236}">
                <a16:creationId xmlns:a16="http://schemas.microsoft.com/office/drawing/2014/main" id="{3FF56E30-DFC6-23D0-66A1-F9AE9291D0C3}"/>
              </a:ext>
            </a:extLst>
          </p:cNvPr>
          <p:cNvGrpSpPr/>
          <p:nvPr/>
        </p:nvGrpSpPr>
        <p:grpSpPr>
          <a:xfrm>
            <a:off x="2336206" y="2969321"/>
            <a:ext cx="312856" cy="238539"/>
            <a:chOff x="3854700" y="249750"/>
            <a:chExt cx="500425" cy="481125"/>
          </a:xfrm>
          <a:solidFill>
            <a:schemeClr val="bg1"/>
          </a:solidFill>
        </p:grpSpPr>
        <p:sp>
          <p:nvSpPr>
            <p:cNvPr id="23" name="Google Shape;5858;p52">
              <a:extLst>
                <a:ext uri="{FF2B5EF4-FFF2-40B4-BE49-F238E27FC236}">
                  <a16:creationId xmlns:a16="http://schemas.microsoft.com/office/drawing/2014/main" id="{35368D2C-B528-C601-765A-7381FB28FF7D}"/>
                </a:ext>
              </a:extLst>
            </p:cNvPr>
            <p:cNvSpPr/>
            <p:nvPr/>
          </p:nvSpPr>
          <p:spPr>
            <a:xfrm>
              <a:off x="4206725" y="598350"/>
              <a:ext cx="70775" cy="68025"/>
            </a:xfrm>
            <a:custGeom>
              <a:avLst/>
              <a:gdLst/>
              <a:ahLst/>
              <a:cxnLst/>
              <a:rect l="l" t="t" r="r" b="b"/>
              <a:pathLst>
                <a:path w="2831" h="2721" extrusionOk="0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5859;p52">
              <a:extLst>
                <a:ext uri="{FF2B5EF4-FFF2-40B4-BE49-F238E27FC236}">
                  <a16:creationId xmlns:a16="http://schemas.microsoft.com/office/drawing/2014/main" id="{1A46489F-4BFC-FE0E-DCDF-B4875E4D4FE7}"/>
                </a:ext>
              </a:extLst>
            </p:cNvPr>
            <p:cNvSpPr/>
            <p:nvPr/>
          </p:nvSpPr>
          <p:spPr>
            <a:xfrm>
              <a:off x="4226750" y="538600"/>
              <a:ext cx="91250" cy="48150"/>
            </a:xfrm>
            <a:custGeom>
              <a:avLst/>
              <a:gdLst/>
              <a:ahLst/>
              <a:cxnLst/>
              <a:rect l="l" t="t" r="r" b="b"/>
              <a:pathLst>
                <a:path w="3650" h="1926" extrusionOk="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" name="Google Shape;5860;p52">
              <a:extLst>
                <a:ext uri="{FF2B5EF4-FFF2-40B4-BE49-F238E27FC236}">
                  <a16:creationId xmlns:a16="http://schemas.microsoft.com/office/drawing/2014/main" id="{3416BB5D-C431-B7AA-5304-5F6530D7A698}"/>
                </a:ext>
              </a:extLst>
            </p:cNvPr>
            <p:cNvSpPr/>
            <p:nvPr/>
          </p:nvSpPr>
          <p:spPr>
            <a:xfrm>
              <a:off x="4146500" y="618325"/>
              <a:ext cx="52050" cy="88650"/>
            </a:xfrm>
            <a:custGeom>
              <a:avLst/>
              <a:gdLst/>
              <a:ahLst/>
              <a:cxnLst/>
              <a:rect l="l" t="t" r="r" b="b"/>
              <a:pathLst>
                <a:path w="2082" h="3546" extrusionOk="0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5861;p52">
              <a:extLst>
                <a:ext uri="{FF2B5EF4-FFF2-40B4-BE49-F238E27FC236}">
                  <a16:creationId xmlns:a16="http://schemas.microsoft.com/office/drawing/2014/main" id="{39197151-FD80-8696-D9C2-5F06C1471F5F}"/>
                </a:ext>
              </a:extLst>
            </p:cNvPr>
            <p:cNvSpPr/>
            <p:nvPr/>
          </p:nvSpPr>
          <p:spPr>
            <a:xfrm>
              <a:off x="3927425" y="319075"/>
              <a:ext cx="70650" cy="67850"/>
            </a:xfrm>
            <a:custGeom>
              <a:avLst/>
              <a:gdLst/>
              <a:ahLst/>
              <a:cxnLst/>
              <a:rect l="l" t="t" r="r" b="b"/>
              <a:pathLst>
                <a:path w="2826" h="2714" extrusionOk="0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5862;p52">
              <a:extLst>
                <a:ext uri="{FF2B5EF4-FFF2-40B4-BE49-F238E27FC236}">
                  <a16:creationId xmlns:a16="http://schemas.microsoft.com/office/drawing/2014/main" id="{DF730EEA-177C-2689-6193-D22BC0F917D4}"/>
                </a:ext>
              </a:extLst>
            </p:cNvPr>
            <p:cNvSpPr/>
            <p:nvPr/>
          </p:nvSpPr>
          <p:spPr>
            <a:xfrm>
              <a:off x="4007000" y="279300"/>
              <a:ext cx="51675" cy="88150"/>
            </a:xfrm>
            <a:custGeom>
              <a:avLst/>
              <a:gdLst/>
              <a:ahLst/>
              <a:cxnLst/>
              <a:rect l="l" t="t" r="r" b="b"/>
              <a:pathLst>
                <a:path w="2067" h="3526" extrusionOk="0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" name="Google Shape;5863;p52">
              <a:extLst>
                <a:ext uri="{FF2B5EF4-FFF2-40B4-BE49-F238E27FC236}">
                  <a16:creationId xmlns:a16="http://schemas.microsoft.com/office/drawing/2014/main" id="{C4796C99-AFA7-7675-9571-D5C1BA42E7B3}"/>
                </a:ext>
              </a:extLst>
            </p:cNvPr>
            <p:cNvSpPr/>
            <p:nvPr/>
          </p:nvSpPr>
          <p:spPr>
            <a:xfrm>
              <a:off x="3887300" y="398850"/>
              <a:ext cx="91800" cy="48250"/>
            </a:xfrm>
            <a:custGeom>
              <a:avLst/>
              <a:gdLst/>
              <a:ahLst/>
              <a:cxnLst/>
              <a:rect l="l" t="t" r="r" b="b"/>
              <a:pathLst>
                <a:path w="3672" h="1930" extrusionOk="0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5864;p52">
              <a:extLst>
                <a:ext uri="{FF2B5EF4-FFF2-40B4-BE49-F238E27FC236}">
                  <a16:creationId xmlns:a16="http://schemas.microsoft.com/office/drawing/2014/main" id="{D6AAD4FC-F32E-DBB5-D16B-F842DAAFD932}"/>
                </a:ext>
              </a:extLst>
            </p:cNvPr>
            <p:cNvSpPr/>
            <p:nvPr/>
          </p:nvSpPr>
          <p:spPr>
            <a:xfrm>
              <a:off x="385470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" name="Google Shape;5865;p52">
              <a:extLst>
                <a:ext uri="{FF2B5EF4-FFF2-40B4-BE49-F238E27FC236}">
                  <a16:creationId xmlns:a16="http://schemas.microsoft.com/office/drawing/2014/main" id="{FB728B65-6DC5-9B79-411B-D0ED5E4502B7}"/>
                </a:ext>
              </a:extLst>
            </p:cNvPr>
            <p:cNvSpPr/>
            <p:nvPr/>
          </p:nvSpPr>
          <p:spPr>
            <a:xfrm>
              <a:off x="399682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A0678-99F2-CEDE-0414-A1B88AD9144B}"/>
              </a:ext>
            </a:extLst>
          </p:cNvPr>
          <p:cNvSpPr/>
          <p:nvPr/>
        </p:nvSpPr>
        <p:spPr>
          <a:xfrm>
            <a:off x="2082913" y="2562135"/>
            <a:ext cx="807529" cy="283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000" i="1" dirty="0"/>
              <a:t>Submissions</a:t>
            </a:r>
            <a:endParaRPr lang="en-ZA" sz="1050" i="1" dirty="0"/>
          </a:p>
        </p:txBody>
      </p:sp>
      <p:pic>
        <p:nvPicPr>
          <p:cNvPr id="45" name="Graphic 44" descr="Email outline">
            <a:extLst>
              <a:ext uri="{FF2B5EF4-FFF2-40B4-BE49-F238E27FC236}">
                <a16:creationId xmlns:a16="http://schemas.microsoft.com/office/drawing/2014/main" id="{DD7771BA-ED35-DA9E-5AAB-A7CBF97F5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7040" y="3647673"/>
            <a:ext cx="596040" cy="59604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7086171-F3DD-8F58-14CA-6EC6E7831B24}"/>
              </a:ext>
            </a:extLst>
          </p:cNvPr>
          <p:cNvCxnSpPr>
            <a:cxnSpLocks/>
          </p:cNvCxnSpPr>
          <p:nvPr/>
        </p:nvCxnSpPr>
        <p:spPr>
          <a:xfrm flipH="1">
            <a:off x="2413979" y="3289647"/>
            <a:ext cx="886" cy="360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90CCED21-010B-8BC4-9B09-4C2BF240A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927" y="4268559"/>
            <a:ext cx="2439095" cy="14636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41487D6-E916-948B-9CB9-26EA07B890FA}"/>
              </a:ext>
            </a:extLst>
          </p:cNvPr>
          <p:cNvGrpSpPr/>
          <p:nvPr/>
        </p:nvGrpSpPr>
        <p:grpSpPr>
          <a:xfrm>
            <a:off x="4335175" y="1129364"/>
            <a:ext cx="7276642" cy="3149419"/>
            <a:chOff x="4335175" y="1129364"/>
            <a:chExt cx="7276642" cy="314941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519E48B-A6F8-874A-9E06-0FF5052C2609}"/>
                </a:ext>
              </a:extLst>
            </p:cNvPr>
            <p:cNvGrpSpPr/>
            <p:nvPr/>
          </p:nvGrpSpPr>
          <p:grpSpPr>
            <a:xfrm>
              <a:off x="4335175" y="1129364"/>
              <a:ext cx="7276642" cy="3149419"/>
              <a:chOff x="4863830" y="1327795"/>
              <a:chExt cx="8493372" cy="325644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2CD34BB-0CF7-5771-29EC-C098B58041AC}"/>
                  </a:ext>
                </a:extLst>
              </p:cNvPr>
              <p:cNvGrpSpPr/>
              <p:nvPr/>
            </p:nvGrpSpPr>
            <p:grpSpPr>
              <a:xfrm>
                <a:off x="4863830" y="1327795"/>
                <a:ext cx="8493372" cy="3256447"/>
                <a:chOff x="5427261" y="1111856"/>
                <a:chExt cx="8493372" cy="3246372"/>
              </a:xfrm>
            </p:grpSpPr>
            <p:pic>
              <p:nvPicPr>
                <p:cNvPr id="56" name="Picture 55" descr="New Macbook Silver.png">
                  <a:extLst>
                    <a:ext uri="{FF2B5EF4-FFF2-40B4-BE49-F238E27FC236}">
                      <a16:creationId xmlns:a16="http://schemas.microsoft.com/office/drawing/2014/main" id="{F91BE967-CE3E-ED78-F420-69302104A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27261" y="1111856"/>
                  <a:ext cx="8493372" cy="3246372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19FCAE1-F1B1-AB1D-7944-EEC8128C3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82935" y="1362989"/>
                  <a:ext cx="6498739" cy="2679083"/>
                </a:xfrm>
                <a:prstGeom prst="rect">
                  <a:avLst/>
                </a:prstGeom>
              </p:spPr>
            </p:pic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5513E2F-287C-202D-46B2-04A063C1451E}"/>
                    </a:ext>
                  </a:extLst>
                </p:cNvPr>
                <p:cNvSpPr/>
                <p:nvPr/>
              </p:nvSpPr>
              <p:spPr>
                <a:xfrm>
                  <a:off x="6226689" y="2011525"/>
                  <a:ext cx="977950" cy="298203"/>
                </a:xfrm>
                <a:prstGeom prst="ellipse">
                  <a:avLst/>
                </a:prstGeom>
                <a:noFill/>
                <a:ln w="571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4" name="Graphic 73" descr="Document outline">
                <a:extLst>
                  <a:ext uri="{FF2B5EF4-FFF2-40B4-BE49-F238E27FC236}">
                    <a16:creationId xmlns:a16="http://schemas.microsoft.com/office/drawing/2014/main" id="{C7B63158-451D-5C44-E3A3-C34976D73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21491" y="2916674"/>
                <a:ext cx="721525" cy="721525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1C0A29-B872-3024-01DF-0A3F9A1489E2}"/>
                </a:ext>
              </a:extLst>
            </p:cNvPr>
            <p:cNvSpPr/>
            <p:nvPr/>
          </p:nvSpPr>
          <p:spPr>
            <a:xfrm>
              <a:off x="9928991" y="2589441"/>
              <a:ext cx="551669" cy="136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904633-AEAC-7600-6436-75CF3C5846D6}"/>
                </a:ext>
              </a:extLst>
            </p:cNvPr>
            <p:cNvSpPr/>
            <p:nvPr/>
          </p:nvSpPr>
          <p:spPr>
            <a:xfrm>
              <a:off x="8109851" y="2603121"/>
              <a:ext cx="551669" cy="136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E4CDA2-1DA4-393C-C21D-1DA68BDEF1A8}"/>
              </a:ext>
            </a:extLst>
          </p:cNvPr>
          <p:cNvGrpSpPr/>
          <p:nvPr/>
        </p:nvGrpSpPr>
        <p:grpSpPr>
          <a:xfrm>
            <a:off x="3310673" y="1115741"/>
            <a:ext cx="8386620" cy="3164994"/>
            <a:chOff x="10679002" y="2072226"/>
            <a:chExt cx="8386620" cy="3164994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C5082E9-430F-3829-1F8F-D4030EFCC4A4}"/>
                </a:ext>
              </a:extLst>
            </p:cNvPr>
            <p:cNvGrpSpPr/>
            <p:nvPr/>
          </p:nvGrpSpPr>
          <p:grpSpPr>
            <a:xfrm>
              <a:off x="10679002" y="2072226"/>
              <a:ext cx="8386620" cy="3164994"/>
              <a:chOff x="6672909" y="1075850"/>
              <a:chExt cx="7747593" cy="32900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B005C62-40C7-89D2-83AA-4164AB6DE7AB}"/>
                  </a:ext>
                </a:extLst>
              </p:cNvPr>
              <p:cNvGrpSpPr/>
              <p:nvPr/>
            </p:nvGrpSpPr>
            <p:grpSpPr>
              <a:xfrm>
                <a:off x="6672909" y="1075850"/>
                <a:ext cx="7747593" cy="3290002"/>
                <a:chOff x="4065104" y="1067474"/>
                <a:chExt cx="8126896" cy="3356844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028DF83-14C4-5106-8F0D-2BC052B34DC5}"/>
                    </a:ext>
                  </a:extLst>
                </p:cNvPr>
                <p:cNvGrpSpPr/>
                <p:nvPr/>
              </p:nvGrpSpPr>
              <p:grpSpPr>
                <a:xfrm>
                  <a:off x="4065104" y="1067474"/>
                  <a:ext cx="8126896" cy="3356844"/>
                  <a:chOff x="4065104" y="1067474"/>
                  <a:chExt cx="8126896" cy="3356844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D4D055E0-1D49-DBE5-D717-3E36F0078952}"/>
                      </a:ext>
                    </a:extLst>
                  </p:cNvPr>
                  <p:cNvGrpSpPr/>
                  <p:nvPr/>
                </p:nvGrpSpPr>
                <p:grpSpPr>
                  <a:xfrm>
                    <a:off x="4065104" y="1067474"/>
                    <a:ext cx="8126896" cy="3356844"/>
                    <a:chOff x="4065104" y="1055504"/>
                    <a:chExt cx="8126896" cy="3970488"/>
                  </a:xfrm>
                </p:grpSpPr>
                <p:pic>
                  <p:nvPicPr>
                    <p:cNvPr id="16" name="Picture 15" descr="New Macbook Silver.png">
                      <a:extLst>
                        <a:ext uri="{FF2B5EF4-FFF2-40B4-BE49-F238E27FC236}">
                          <a16:creationId xmlns:a16="http://schemas.microsoft.com/office/drawing/2014/main" id="{524A2828-F0A9-A9E6-DDD1-E727398D1F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65104" y="1055504"/>
                      <a:ext cx="8126896" cy="39704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CBA65E3D-8492-7DD0-AB83-C138A10B65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992060" y="1377556"/>
                      <a:ext cx="6272983" cy="323021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" name="Content Placeholder 3">
                    <a:extLst>
                      <a:ext uri="{FF2B5EF4-FFF2-40B4-BE49-F238E27FC236}">
                        <a16:creationId xmlns:a16="http://schemas.microsoft.com/office/drawing/2014/main" id="{D9333900-C9C4-EABD-CE88-0CD3B0F51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84757" y="1571852"/>
                    <a:ext cx="351677" cy="1684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7B42C4C-D0E1-14F9-D063-9B7BD61B20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09321" y="2622542"/>
                  <a:ext cx="1003853" cy="1448194"/>
                </a:xfrm>
                <a:prstGeom prst="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AA474D2-0781-F48B-F436-28F14226EAD9}"/>
                  </a:ext>
                </a:extLst>
              </p:cNvPr>
              <p:cNvSpPr/>
              <p:nvPr/>
            </p:nvSpPr>
            <p:spPr>
              <a:xfrm>
                <a:off x="7470793" y="2513880"/>
                <a:ext cx="977950" cy="298203"/>
              </a:xfrm>
              <a:prstGeom prst="ellipse">
                <a:avLst/>
              </a:prstGeom>
              <a:noFill/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89FDA44-CEB3-3CE5-C616-5B5C597CA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737091" y="2949511"/>
              <a:ext cx="5357378" cy="19400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4706A7-2901-DA10-F4ED-37FED431464B}"/>
              </a:ext>
            </a:extLst>
          </p:cNvPr>
          <p:cNvGrpSpPr/>
          <p:nvPr/>
        </p:nvGrpSpPr>
        <p:grpSpPr>
          <a:xfrm>
            <a:off x="3280809" y="1104479"/>
            <a:ext cx="8419071" cy="3164994"/>
            <a:chOff x="3280809" y="1104479"/>
            <a:chExt cx="8419071" cy="316499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2450A-4E27-D257-C262-343B87A91387}"/>
                </a:ext>
              </a:extLst>
            </p:cNvPr>
            <p:cNvGrpSpPr/>
            <p:nvPr/>
          </p:nvGrpSpPr>
          <p:grpSpPr>
            <a:xfrm>
              <a:off x="3280809" y="1104479"/>
              <a:ext cx="8419071" cy="3164994"/>
              <a:chOff x="3056242" y="1042043"/>
              <a:chExt cx="8499175" cy="3164994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55DAA45-1E85-5085-B4D6-BAF9A8181D61}"/>
                  </a:ext>
                </a:extLst>
              </p:cNvPr>
              <p:cNvGrpSpPr/>
              <p:nvPr/>
            </p:nvGrpSpPr>
            <p:grpSpPr>
              <a:xfrm>
                <a:off x="3056242" y="1042043"/>
                <a:ext cx="8499175" cy="3164994"/>
                <a:chOff x="286245" y="1061791"/>
                <a:chExt cx="11903765" cy="4618946"/>
              </a:xfrm>
            </p:grpSpPr>
            <p:pic>
              <p:nvPicPr>
                <p:cNvPr id="78" name="Picture 77" descr="New Macbook Silver.png">
                  <a:extLst>
                    <a:ext uri="{FF2B5EF4-FFF2-40B4-BE49-F238E27FC236}">
                      <a16:creationId xmlns:a16="http://schemas.microsoft.com/office/drawing/2014/main" id="{AB756DCC-BB2F-4998-9884-C1017F941A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245" y="1061791"/>
                  <a:ext cx="11903765" cy="4618946"/>
                </a:xfrm>
                <a:prstGeom prst="rect">
                  <a:avLst/>
                </a:prstGeom>
              </p:spPr>
            </p:pic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7FDD65FD-4A11-F584-EABC-4D9F88BF6B0E}"/>
                    </a:ext>
                  </a:extLst>
                </p:cNvPr>
                <p:cNvGrpSpPr/>
                <p:nvPr/>
              </p:nvGrpSpPr>
              <p:grpSpPr>
                <a:xfrm>
                  <a:off x="1646583" y="1456405"/>
                  <a:ext cx="9087678" cy="3748878"/>
                  <a:chOff x="1646583" y="1568557"/>
                  <a:chExt cx="9087678" cy="3748878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8A711B3-9BF0-82B3-12D8-CF810629EBE0}"/>
                      </a:ext>
                    </a:extLst>
                  </p:cNvPr>
                  <p:cNvGrpSpPr/>
                  <p:nvPr/>
                </p:nvGrpSpPr>
                <p:grpSpPr>
                  <a:xfrm>
                    <a:off x="1646583" y="1568557"/>
                    <a:ext cx="9087678" cy="3748878"/>
                    <a:chOff x="1646583" y="1568557"/>
                    <a:chExt cx="9087678" cy="3696182"/>
                  </a:xfrm>
                </p:grpSpPr>
                <p:pic>
                  <p:nvPicPr>
                    <p:cNvPr id="82" name="Picture 81">
                      <a:extLst>
                        <a:ext uri="{FF2B5EF4-FFF2-40B4-BE49-F238E27FC236}">
                          <a16:creationId xmlns:a16="http://schemas.microsoft.com/office/drawing/2014/main" id="{0F1F4979-0A3E-CB7E-36CC-265A8B774B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646583" y="1568557"/>
                      <a:ext cx="9087678" cy="36961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Picture 82">
                      <a:extLst>
                        <a:ext uri="{FF2B5EF4-FFF2-40B4-BE49-F238E27FC236}">
                          <a16:creationId xmlns:a16="http://schemas.microsoft.com/office/drawing/2014/main" id="{56C4188B-E0FF-0A1E-4C7C-3BFC4D7BD1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092933" y="3499556"/>
                      <a:ext cx="7452484" cy="96311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81" name="Content Placeholder 3">
                    <a:extLst>
                      <a:ext uri="{FF2B5EF4-FFF2-40B4-BE49-F238E27FC236}">
                        <a16:creationId xmlns:a16="http://schemas.microsoft.com/office/drawing/2014/main" id="{24287B78-202C-667C-D0B6-95AF70846A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294161" y="1878496"/>
                    <a:ext cx="413136" cy="30811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0805B691-D1D8-22F2-AF26-CEFCFC086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41885" y="1560850"/>
                <a:ext cx="749339" cy="139707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86A847-14FE-E463-5114-3A59902FD9E3}"/>
                </a:ext>
              </a:extLst>
            </p:cNvPr>
            <p:cNvSpPr/>
            <p:nvPr/>
          </p:nvSpPr>
          <p:spPr>
            <a:xfrm>
              <a:off x="5209995" y="2489800"/>
              <a:ext cx="2615805" cy="1368948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964049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9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MONITORING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327990" y="615835"/>
            <a:ext cx="4659604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0A7F6-0E21-4ACD-8123-D7266418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618"/>
            <a:ext cx="1397570" cy="4748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6B86BD-A95C-235B-0820-5A5A69EA53AF}"/>
              </a:ext>
            </a:extLst>
          </p:cNvPr>
          <p:cNvSpPr/>
          <p:nvPr/>
        </p:nvSpPr>
        <p:spPr>
          <a:xfrm>
            <a:off x="10911840" y="1173967"/>
            <a:ext cx="1107440" cy="360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20FB4-5927-EFB6-006B-64A332712C41}"/>
              </a:ext>
            </a:extLst>
          </p:cNvPr>
          <p:cNvSpPr/>
          <p:nvPr/>
        </p:nvSpPr>
        <p:spPr>
          <a:xfrm>
            <a:off x="108678" y="2509284"/>
            <a:ext cx="1180214" cy="9197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/>
                </a:solidFill>
              </a:rPr>
              <a:t>Manage and support field staff</a:t>
            </a:r>
          </a:p>
          <a:p>
            <a:pPr algn="just"/>
            <a:endParaRPr lang="en-ZA" sz="12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BD1742-EFCA-0850-A302-FBEFDDEF2F87}"/>
              </a:ext>
            </a:extLst>
          </p:cNvPr>
          <p:cNvGrpSpPr/>
          <p:nvPr/>
        </p:nvGrpSpPr>
        <p:grpSpPr>
          <a:xfrm>
            <a:off x="1436882" y="1054618"/>
            <a:ext cx="10755118" cy="4667574"/>
            <a:chOff x="1436882" y="1054618"/>
            <a:chExt cx="10755118" cy="46675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B38CB1-1984-96D7-C4BB-FE52394F0A5A}"/>
                </a:ext>
              </a:extLst>
            </p:cNvPr>
            <p:cNvGrpSpPr/>
            <p:nvPr/>
          </p:nvGrpSpPr>
          <p:grpSpPr>
            <a:xfrm>
              <a:off x="1436882" y="1054618"/>
              <a:ext cx="10755118" cy="4667574"/>
              <a:chOff x="1567722" y="1054618"/>
              <a:chExt cx="10515600" cy="477413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9397874-7A80-31FA-CEE6-570CEA86E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7723" y="1173967"/>
                <a:ext cx="10515599" cy="465478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BB8618D-452C-4D85-7145-6A6A00301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7722" y="1054618"/>
                <a:ext cx="10515599" cy="608365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8FE3B1-7023-7364-81FC-5CEB97C95325}"/>
                </a:ext>
              </a:extLst>
            </p:cNvPr>
            <p:cNvSpPr/>
            <p:nvPr/>
          </p:nvSpPr>
          <p:spPr>
            <a:xfrm>
              <a:off x="2021840" y="2286000"/>
              <a:ext cx="1737360" cy="3426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555334-AF34-47D9-C757-9BC87AE92430}"/>
              </a:ext>
            </a:extLst>
          </p:cNvPr>
          <p:cNvSpPr/>
          <p:nvPr/>
        </p:nvSpPr>
        <p:spPr>
          <a:xfrm>
            <a:off x="5558372" y="2579258"/>
            <a:ext cx="3805084" cy="1700134"/>
          </a:xfrm>
          <a:prstGeom prst="rect">
            <a:avLst/>
          </a:prstGeom>
          <a:solidFill>
            <a:srgbClr val="FAFAFA">
              <a:alpha val="0"/>
            </a:srgbClr>
          </a:solidFill>
          <a:ln w="38100">
            <a:solidFill>
              <a:srgbClr val="FFC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581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MONITORING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327990" y="615835"/>
            <a:ext cx="4659604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B86BD-A95C-235B-0820-5A5A69EA53AF}"/>
              </a:ext>
            </a:extLst>
          </p:cNvPr>
          <p:cNvSpPr/>
          <p:nvPr/>
        </p:nvSpPr>
        <p:spPr>
          <a:xfrm>
            <a:off x="10911840" y="1173967"/>
            <a:ext cx="1107440" cy="360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716EF-965D-D08F-27FC-FC985465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618"/>
            <a:ext cx="1397570" cy="4748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0BA095-F564-B794-988F-BA1F52819EF8}"/>
              </a:ext>
            </a:extLst>
          </p:cNvPr>
          <p:cNvSpPr/>
          <p:nvPr/>
        </p:nvSpPr>
        <p:spPr>
          <a:xfrm>
            <a:off x="106326" y="2753833"/>
            <a:ext cx="1180214" cy="954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/>
                </a:solidFill>
              </a:rPr>
              <a:t>Incorporate other datasets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08EF37-935B-FFC0-13E6-34872472A0E4}"/>
              </a:ext>
            </a:extLst>
          </p:cNvPr>
          <p:cNvGrpSpPr/>
          <p:nvPr/>
        </p:nvGrpSpPr>
        <p:grpSpPr>
          <a:xfrm>
            <a:off x="1392866" y="1054618"/>
            <a:ext cx="10794430" cy="4748762"/>
            <a:chOff x="1392866" y="1054618"/>
            <a:chExt cx="10794430" cy="47487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3F165AA-8720-1C30-8743-4D21CFEE8816}"/>
                </a:ext>
              </a:extLst>
            </p:cNvPr>
            <p:cNvGrpSpPr/>
            <p:nvPr/>
          </p:nvGrpSpPr>
          <p:grpSpPr>
            <a:xfrm>
              <a:off x="1392866" y="1054618"/>
              <a:ext cx="10794430" cy="4748762"/>
              <a:chOff x="559370" y="1038358"/>
              <a:chExt cx="10794430" cy="474876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64E2376-D361-0220-C754-2168651CF906}"/>
                  </a:ext>
                </a:extLst>
              </p:cNvPr>
              <p:cNvGrpSpPr/>
              <p:nvPr/>
            </p:nvGrpSpPr>
            <p:grpSpPr>
              <a:xfrm>
                <a:off x="559370" y="1038358"/>
                <a:ext cx="10794430" cy="4748762"/>
                <a:chOff x="1397570" y="1054618"/>
                <a:chExt cx="10794430" cy="4748762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6F39CB6-DE56-D280-A766-F54383F61507}"/>
                    </a:ext>
                  </a:extLst>
                </p:cNvPr>
                <p:cNvGrpSpPr/>
                <p:nvPr/>
              </p:nvGrpSpPr>
              <p:grpSpPr>
                <a:xfrm>
                  <a:off x="1397570" y="1054618"/>
                  <a:ext cx="10794430" cy="4748762"/>
                  <a:chOff x="1397570" y="1054618"/>
                  <a:chExt cx="10794430" cy="4748762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69546406-BBD2-98F0-890F-5ED27A5E48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7570" y="1054618"/>
                    <a:ext cx="10794430" cy="4748762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5EFB3A0-EEE0-80AE-F588-D0CB3C16693C}"/>
                      </a:ext>
                    </a:extLst>
                  </p:cNvPr>
                  <p:cNvSpPr/>
                  <p:nvPr/>
                </p:nvSpPr>
                <p:spPr>
                  <a:xfrm>
                    <a:off x="1397570" y="1082050"/>
                    <a:ext cx="1482790" cy="4485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446D229-384C-7A1C-40DA-BA46C92E4FF0}"/>
                    </a:ext>
                  </a:extLst>
                </p:cNvPr>
                <p:cNvSpPr/>
                <p:nvPr/>
              </p:nvSpPr>
              <p:spPr>
                <a:xfrm>
                  <a:off x="1981200" y="4582160"/>
                  <a:ext cx="1346790" cy="10640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B060DB8-5D9E-F49F-2710-32B14F8F7EF2}"/>
                    </a:ext>
                  </a:extLst>
                </p:cNvPr>
                <p:cNvSpPr/>
                <p:nvPr/>
              </p:nvSpPr>
              <p:spPr>
                <a:xfrm>
                  <a:off x="6057174" y="1361440"/>
                  <a:ext cx="1397570" cy="1726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ZA" sz="1400" b="1" dirty="0">
                      <a:solidFill>
                        <a:schemeClr val="tx1"/>
                      </a:solidFill>
                    </a:rPr>
                    <a:t>Facility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C8345F-F4F7-4AF9-D8D2-4849FF0F6C45}"/>
                  </a:ext>
                </a:extLst>
              </p:cNvPr>
              <p:cNvSpPr/>
              <p:nvPr/>
            </p:nvSpPr>
            <p:spPr>
              <a:xfrm>
                <a:off x="10460736" y="2319150"/>
                <a:ext cx="684784" cy="2411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ZA" sz="1400" b="1" dirty="0">
                    <a:solidFill>
                      <a:schemeClr val="tx1"/>
                    </a:solidFill>
                  </a:rPr>
                  <a:t>5,021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02A092-F307-6724-60EB-A91491631B70}"/>
                </a:ext>
              </a:extLst>
            </p:cNvPr>
            <p:cNvSpPr/>
            <p:nvPr/>
          </p:nvSpPr>
          <p:spPr>
            <a:xfrm>
              <a:off x="8890000" y="3332480"/>
              <a:ext cx="1056640" cy="375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71C38-5150-5DFB-7F1E-7CA19123130C}"/>
              </a:ext>
            </a:extLst>
          </p:cNvPr>
          <p:cNvSpPr/>
          <p:nvPr/>
        </p:nvSpPr>
        <p:spPr>
          <a:xfrm>
            <a:off x="8750594" y="1600374"/>
            <a:ext cx="3335079" cy="2471896"/>
          </a:xfrm>
          <a:prstGeom prst="rect">
            <a:avLst/>
          </a:prstGeom>
          <a:solidFill>
            <a:srgbClr val="FAFAFA">
              <a:alpha val="0"/>
            </a:srgbClr>
          </a:solidFill>
          <a:ln w="38100">
            <a:solidFill>
              <a:srgbClr val="FFC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D6BEAD-3F91-0E45-AD02-28BD72BA4CDF}"/>
              </a:ext>
            </a:extLst>
          </p:cNvPr>
          <p:cNvSpPr/>
          <p:nvPr/>
        </p:nvSpPr>
        <p:spPr>
          <a:xfrm>
            <a:off x="1392867" y="1722719"/>
            <a:ext cx="1616148" cy="379047"/>
          </a:xfrm>
          <a:prstGeom prst="rect">
            <a:avLst/>
          </a:prstGeom>
          <a:solidFill>
            <a:srgbClr val="FAFAFA">
              <a:alpha val="0"/>
            </a:srgbClr>
          </a:solidFill>
          <a:ln w="38100">
            <a:solidFill>
              <a:srgbClr val="FFC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454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MONITORING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327990" y="615835"/>
            <a:ext cx="4659604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B86BD-A95C-235B-0820-5A5A69EA53AF}"/>
              </a:ext>
            </a:extLst>
          </p:cNvPr>
          <p:cNvSpPr/>
          <p:nvPr/>
        </p:nvSpPr>
        <p:spPr>
          <a:xfrm>
            <a:off x="10911840" y="1173967"/>
            <a:ext cx="1107440" cy="360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070D1-94B4-1265-79F6-2165CA36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658"/>
            <a:ext cx="1397570" cy="4748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ED47C2-C1BC-09E0-AFA5-6697BC77ADE1}"/>
              </a:ext>
            </a:extLst>
          </p:cNvPr>
          <p:cNvSpPr/>
          <p:nvPr/>
        </p:nvSpPr>
        <p:spPr>
          <a:xfrm>
            <a:off x="106326" y="2692873"/>
            <a:ext cx="1180214" cy="95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A" sz="1200" dirty="0">
                <a:solidFill>
                  <a:schemeClr val="tx1"/>
                </a:solidFill>
              </a:rPr>
              <a:t>Re-target and prioritise resources</a:t>
            </a:r>
          </a:p>
          <a:p>
            <a:endParaRPr lang="en-ZA" sz="1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A1907-50D1-CD86-F844-C4403E882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32" y="1037885"/>
            <a:ext cx="10692808" cy="4748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DD1137-F483-D03A-A62B-A8181F8952FC}"/>
              </a:ext>
            </a:extLst>
          </p:cNvPr>
          <p:cNvSpPr/>
          <p:nvPr/>
        </p:nvSpPr>
        <p:spPr>
          <a:xfrm>
            <a:off x="4892918" y="2040806"/>
            <a:ext cx="3440199" cy="3056830"/>
          </a:xfrm>
          <a:prstGeom prst="rect">
            <a:avLst/>
          </a:prstGeom>
          <a:solidFill>
            <a:srgbClr val="FAFAFA">
              <a:alpha val="0"/>
            </a:srgbClr>
          </a:solidFill>
          <a:ln w="38100">
            <a:solidFill>
              <a:srgbClr val="FFC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65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MONITORING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327990" y="615835"/>
            <a:ext cx="4659604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6B86BD-A95C-235B-0820-5A5A69EA53AF}"/>
              </a:ext>
            </a:extLst>
          </p:cNvPr>
          <p:cNvSpPr/>
          <p:nvPr/>
        </p:nvSpPr>
        <p:spPr>
          <a:xfrm>
            <a:off x="10911840" y="1173967"/>
            <a:ext cx="1107440" cy="360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62AD4E-C6FC-8D62-4FD5-0766A0FE4C90}"/>
              </a:ext>
            </a:extLst>
          </p:cNvPr>
          <p:cNvSpPr txBox="1">
            <a:spLocks/>
          </p:cNvSpPr>
          <p:nvPr/>
        </p:nvSpPr>
        <p:spPr>
          <a:xfrm>
            <a:off x="89452" y="1215669"/>
            <a:ext cx="1955916" cy="412164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dirty="0"/>
              <a:t>SPI-RT Assessments</a:t>
            </a:r>
          </a:p>
          <a:p>
            <a:pPr lvl="1"/>
            <a:r>
              <a:rPr lang="en-ZA" sz="1400" b="1" dirty="0"/>
              <a:t>SPI-RT Assessments conducted</a:t>
            </a:r>
          </a:p>
          <a:p>
            <a:pPr lvl="1"/>
            <a:r>
              <a:rPr lang="en-ZA" sz="1400" b="1" dirty="0"/>
              <a:t>% Complete</a:t>
            </a:r>
          </a:p>
          <a:p>
            <a:pPr lvl="1"/>
            <a:r>
              <a:rPr lang="en-ZA" sz="1400" b="1" dirty="0"/>
              <a:t>Filter by Partner</a:t>
            </a:r>
          </a:p>
          <a:p>
            <a:pPr lvl="1"/>
            <a:r>
              <a:rPr lang="en-ZA" sz="1400" b="1" dirty="0"/>
              <a:t>Shows National Gradings achieved</a:t>
            </a:r>
          </a:p>
          <a:p>
            <a:pPr lvl="1"/>
            <a:r>
              <a:rPr lang="en-ZA" sz="1400" b="1" dirty="0">
                <a:highlight>
                  <a:srgbClr val="FFFF00"/>
                </a:highlight>
              </a:rPr>
              <a:t>DEFICIENCIES IDENTIFIED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580B95-533E-79C2-7312-5873F10FCCF7}"/>
              </a:ext>
            </a:extLst>
          </p:cNvPr>
          <p:cNvGrpSpPr/>
          <p:nvPr/>
        </p:nvGrpSpPr>
        <p:grpSpPr>
          <a:xfrm>
            <a:off x="1456656" y="1031358"/>
            <a:ext cx="10972804" cy="4610972"/>
            <a:chOff x="1452170" y="1033162"/>
            <a:chExt cx="11114567" cy="46109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CEC39F-21D2-1752-271A-3A54AD522D63}"/>
                </a:ext>
              </a:extLst>
            </p:cNvPr>
            <p:cNvGrpSpPr/>
            <p:nvPr/>
          </p:nvGrpSpPr>
          <p:grpSpPr>
            <a:xfrm>
              <a:off x="1452170" y="1033162"/>
              <a:ext cx="11114567" cy="4610972"/>
              <a:chOff x="1452170" y="1033162"/>
              <a:chExt cx="11114567" cy="461097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D332A13-6BE4-C61E-483A-A9ABB6E067AA}"/>
                  </a:ext>
                </a:extLst>
              </p:cNvPr>
              <p:cNvGrpSpPr/>
              <p:nvPr/>
            </p:nvGrpSpPr>
            <p:grpSpPr>
              <a:xfrm>
                <a:off x="1452170" y="1033162"/>
                <a:ext cx="11114567" cy="4610972"/>
                <a:chOff x="1467293" y="1004849"/>
                <a:chExt cx="11114567" cy="4610972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9DD43AB-ED32-765C-BD6E-47AF68F56F2E}"/>
                    </a:ext>
                  </a:extLst>
                </p:cNvPr>
                <p:cNvGrpSpPr/>
                <p:nvPr/>
              </p:nvGrpSpPr>
              <p:grpSpPr>
                <a:xfrm>
                  <a:off x="1467293" y="1004849"/>
                  <a:ext cx="11114567" cy="4610972"/>
                  <a:chOff x="4065104" y="1067474"/>
                  <a:chExt cx="8126896" cy="3356844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9020A69E-7D9E-9BFE-6241-150D90E5D3DF}"/>
                      </a:ext>
                    </a:extLst>
                  </p:cNvPr>
                  <p:cNvGrpSpPr/>
                  <p:nvPr/>
                </p:nvGrpSpPr>
                <p:grpSpPr>
                  <a:xfrm>
                    <a:off x="4065104" y="1067474"/>
                    <a:ext cx="8126896" cy="3356844"/>
                    <a:chOff x="4065104" y="1067474"/>
                    <a:chExt cx="8126896" cy="3356844"/>
                  </a:xfrm>
                </p:grpSpPr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82BA345A-FFF5-43DC-4D58-1E4557D407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65104" y="1067474"/>
                      <a:ext cx="8126896" cy="3356844"/>
                      <a:chOff x="4065104" y="1055504"/>
                      <a:chExt cx="8126896" cy="3970488"/>
                    </a:xfrm>
                  </p:grpSpPr>
                  <p:pic>
                    <p:nvPicPr>
                      <p:cNvPr id="23" name="Picture 22" descr="New Macbook Silver.png">
                        <a:extLst>
                          <a:ext uri="{FF2B5EF4-FFF2-40B4-BE49-F238E27FC236}">
                            <a16:creationId xmlns:a16="http://schemas.microsoft.com/office/drawing/2014/main" id="{996D6554-D795-175F-24F6-16009D5267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65104" y="1055504"/>
                        <a:ext cx="8126896" cy="397048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E9541AAA-D9F6-89EE-41C7-C3AF26BC38F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92060" y="1377556"/>
                        <a:ext cx="6272983" cy="3230217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2" name="Content Placeholder 3">
                      <a:extLst>
                        <a:ext uri="{FF2B5EF4-FFF2-40B4-BE49-F238E27FC236}">
                          <a16:creationId xmlns:a16="http://schemas.microsoft.com/office/drawing/2014/main" id="{8B2B178C-9A50-20EC-210E-D636F6CD25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184757" y="1571852"/>
                      <a:ext cx="388213" cy="1684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21387CC0-82C2-1CCD-B3A2-AF71082946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09321" y="2622542"/>
                    <a:ext cx="1003853" cy="144819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8BFC82E-8102-F9D2-B1CC-EFA46E0E32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6863" y="1969512"/>
                  <a:ext cx="7191929" cy="3178327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B015A74-CE34-DEEC-3A2D-47907D966CBF}"/>
                  </a:ext>
                </a:extLst>
              </p:cNvPr>
              <p:cNvSpPr/>
              <p:nvPr/>
            </p:nvSpPr>
            <p:spPr>
              <a:xfrm>
                <a:off x="4226560" y="2113280"/>
                <a:ext cx="1016000" cy="10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13E9A4-BA1F-5B7B-9614-21533CE557AC}"/>
                  </a:ext>
                </a:extLst>
              </p:cNvPr>
              <p:cNvSpPr/>
              <p:nvPr/>
            </p:nvSpPr>
            <p:spPr>
              <a:xfrm>
                <a:off x="5835510" y="2016652"/>
                <a:ext cx="2446642" cy="10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EB5D3E-A117-C6B7-9389-EF9AEA4FA96B}"/>
                </a:ext>
              </a:extLst>
            </p:cNvPr>
            <p:cNvSpPr/>
            <p:nvPr/>
          </p:nvSpPr>
          <p:spPr>
            <a:xfrm>
              <a:off x="5786613" y="2118722"/>
              <a:ext cx="1616148" cy="19455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33717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9044"/>
            <a:ext cx="10515600" cy="1064028"/>
          </a:xfrm>
        </p:spPr>
        <p:txBody>
          <a:bodyPr/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PROGRAM MONITORING</a:t>
            </a: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1C7B3C-8B86-9535-77D6-3229781B2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341E40-510E-C963-5AD5-2E3B8A38B873}"/>
              </a:ext>
            </a:extLst>
          </p:cNvPr>
          <p:cNvSpPr txBox="1">
            <a:spLocks/>
          </p:cNvSpPr>
          <p:nvPr/>
        </p:nvSpPr>
        <p:spPr>
          <a:xfrm>
            <a:off x="89452" y="1215669"/>
            <a:ext cx="1955916" cy="4121644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dirty="0"/>
              <a:t>SPI-RT Assessments</a:t>
            </a:r>
          </a:p>
          <a:p>
            <a:pPr lvl="1"/>
            <a:r>
              <a:rPr lang="en-ZA" sz="1400" b="1" dirty="0"/>
              <a:t>SPI-RT Assessments conducted</a:t>
            </a:r>
          </a:p>
          <a:p>
            <a:pPr lvl="1"/>
            <a:r>
              <a:rPr lang="en-ZA" sz="1400" b="1" dirty="0"/>
              <a:t>% Complete</a:t>
            </a:r>
          </a:p>
          <a:p>
            <a:pPr lvl="1"/>
            <a:r>
              <a:rPr lang="en-ZA" sz="1400" b="1" dirty="0"/>
              <a:t>Filter by Partner</a:t>
            </a:r>
          </a:p>
          <a:p>
            <a:pPr lvl="1"/>
            <a:r>
              <a:rPr lang="en-ZA" sz="1400" b="1" dirty="0"/>
              <a:t>Shows National Gradings achieved</a:t>
            </a:r>
          </a:p>
          <a:p>
            <a:pPr lvl="1"/>
            <a:r>
              <a:rPr lang="en-ZA" sz="1400" b="1" dirty="0">
                <a:highlight>
                  <a:srgbClr val="FFFF00"/>
                </a:highlight>
              </a:rPr>
              <a:t>DEFICIENCIES IDENTIFIED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018DFE-86EF-2A24-B1E7-30A31CEA9776}"/>
              </a:ext>
            </a:extLst>
          </p:cNvPr>
          <p:cNvSpPr txBox="1">
            <a:spLocks/>
          </p:cNvSpPr>
          <p:nvPr/>
        </p:nvSpPr>
        <p:spPr>
          <a:xfrm>
            <a:off x="3290368" y="564491"/>
            <a:ext cx="4630045" cy="51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1600" dirty="0">
                <a:solidFill>
                  <a:schemeClr val="bg1"/>
                </a:solidFill>
              </a:rPr>
              <a:t>Online tracking and reporting - Management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D724CA-EEC5-F3F4-2087-23C3078F7EBB}"/>
              </a:ext>
            </a:extLst>
          </p:cNvPr>
          <p:cNvGrpSpPr/>
          <p:nvPr/>
        </p:nvGrpSpPr>
        <p:grpSpPr>
          <a:xfrm>
            <a:off x="1467293" y="1031358"/>
            <a:ext cx="10962167" cy="4610972"/>
            <a:chOff x="1467293" y="1031358"/>
            <a:chExt cx="10962167" cy="46109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DAF6E-6C66-57C8-72F0-034848784999}"/>
                </a:ext>
              </a:extLst>
            </p:cNvPr>
            <p:cNvGrpSpPr/>
            <p:nvPr/>
          </p:nvGrpSpPr>
          <p:grpSpPr>
            <a:xfrm>
              <a:off x="1467293" y="1031358"/>
              <a:ext cx="10962167" cy="4610972"/>
              <a:chOff x="4065104" y="1067474"/>
              <a:chExt cx="8126896" cy="33568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866D6B1-18D0-9CDC-06AA-FABFF9D25606}"/>
                  </a:ext>
                </a:extLst>
              </p:cNvPr>
              <p:cNvGrpSpPr/>
              <p:nvPr/>
            </p:nvGrpSpPr>
            <p:grpSpPr>
              <a:xfrm>
                <a:off x="4065104" y="1067474"/>
                <a:ext cx="8126896" cy="3356844"/>
                <a:chOff x="4065104" y="1067474"/>
                <a:chExt cx="8126896" cy="3356844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2CF59DB-FB47-6C58-0DF6-1247FDE26E58}"/>
                    </a:ext>
                  </a:extLst>
                </p:cNvPr>
                <p:cNvGrpSpPr/>
                <p:nvPr/>
              </p:nvGrpSpPr>
              <p:grpSpPr>
                <a:xfrm>
                  <a:off x="4065104" y="1067474"/>
                  <a:ext cx="8126896" cy="3356844"/>
                  <a:chOff x="4065104" y="1055504"/>
                  <a:chExt cx="8126896" cy="3970488"/>
                </a:xfrm>
              </p:grpSpPr>
              <p:pic>
                <p:nvPicPr>
                  <p:cNvPr id="18" name="Picture 17" descr="New Macbook Silver.png">
                    <a:extLst>
                      <a:ext uri="{FF2B5EF4-FFF2-40B4-BE49-F238E27FC236}">
                        <a16:creationId xmlns:a16="http://schemas.microsoft.com/office/drawing/2014/main" id="{251CD9E7-8F99-CD74-7427-3FEAFCDFF1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65104" y="1055504"/>
                    <a:ext cx="8126896" cy="3970488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487C7731-9B92-20D3-D289-513AF2E4CB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92060" y="1377556"/>
                    <a:ext cx="6272983" cy="323021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Content Placeholder 3">
                  <a:extLst>
                    <a:ext uri="{FF2B5EF4-FFF2-40B4-BE49-F238E27FC236}">
                      <a16:creationId xmlns:a16="http://schemas.microsoft.com/office/drawing/2014/main" id="{54FFFB3C-5D98-6AEA-99F6-0840580519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84757" y="1571852"/>
                  <a:ext cx="351677" cy="168409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520068-1CAF-57CD-DB9B-5452602A0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9321" y="2622542"/>
                <a:ext cx="1003853" cy="1448194"/>
              </a:xfrm>
              <a:prstGeom prst="rect">
                <a:avLst/>
              </a:prstGeom>
            </p:spPr>
          </p:pic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AF9082-0B6A-A078-EF56-888422D25565}"/>
                </a:ext>
              </a:extLst>
            </p:cNvPr>
            <p:cNvSpPr/>
            <p:nvPr/>
          </p:nvSpPr>
          <p:spPr>
            <a:xfrm>
              <a:off x="2843717" y="4796880"/>
              <a:ext cx="1148485" cy="42612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3AFF62-442E-7480-F421-7F9B4D89464B}"/>
                </a:ext>
              </a:extLst>
            </p:cNvPr>
            <p:cNvSpPr/>
            <p:nvPr/>
          </p:nvSpPr>
          <p:spPr>
            <a:xfrm>
              <a:off x="10143461" y="2753834"/>
              <a:ext cx="448390" cy="1286538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BEBCF2-33A8-2F62-C12B-445190648FE0}"/>
              </a:ext>
            </a:extLst>
          </p:cNvPr>
          <p:cNvGrpSpPr/>
          <p:nvPr/>
        </p:nvGrpSpPr>
        <p:grpSpPr>
          <a:xfrm>
            <a:off x="1456656" y="1031358"/>
            <a:ext cx="10972804" cy="4610972"/>
            <a:chOff x="1452170" y="1033162"/>
            <a:chExt cx="11114567" cy="46109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713C14-780C-C60B-9A72-BB63510D4DDA}"/>
                </a:ext>
              </a:extLst>
            </p:cNvPr>
            <p:cNvGrpSpPr/>
            <p:nvPr/>
          </p:nvGrpSpPr>
          <p:grpSpPr>
            <a:xfrm>
              <a:off x="1452170" y="1033162"/>
              <a:ext cx="11114567" cy="4610972"/>
              <a:chOff x="1452170" y="1033162"/>
              <a:chExt cx="11114567" cy="46109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A5EF966-F2EB-E9F1-148B-8C21D7D1F29E}"/>
                  </a:ext>
                </a:extLst>
              </p:cNvPr>
              <p:cNvGrpSpPr/>
              <p:nvPr/>
            </p:nvGrpSpPr>
            <p:grpSpPr>
              <a:xfrm>
                <a:off x="1452170" y="1033162"/>
                <a:ext cx="11114567" cy="4610972"/>
                <a:chOff x="1467293" y="1004849"/>
                <a:chExt cx="11114567" cy="4610972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499A70A-C97F-0F21-49C5-D3ACC707E17A}"/>
                    </a:ext>
                  </a:extLst>
                </p:cNvPr>
                <p:cNvGrpSpPr/>
                <p:nvPr/>
              </p:nvGrpSpPr>
              <p:grpSpPr>
                <a:xfrm>
                  <a:off x="1467293" y="1004849"/>
                  <a:ext cx="11114567" cy="4610972"/>
                  <a:chOff x="4065104" y="1067474"/>
                  <a:chExt cx="8126896" cy="3356844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9D6BC61-CBFE-0542-AFD0-49ADDE7F6F8C}"/>
                      </a:ext>
                    </a:extLst>
                  </p:cNvPr>
                  <p:cNvGrpSpPr/>
                  <p:nvPr/>
                </p:nvGrpSpPr>
                <p:grpSpPr>
                  <a:xfrm>
                    <a:off x="4065104" y="1067474"/>
                    <a:ext cx="8126896" cy="3356844"/>
                    <a:chOff x="4065104" y="1067474"/>
                    <a:chExt cx="8126896" cy="3356844"/>
                  </a:xfrm>
                </p:grpSpPr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22B1DD3F-0478-789B-98F6-F1E6052E4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65104" y="1067474"/>
                      <a:ext cx="8126896" cy="3356844"/>
                      <a:chOff x="4065104" y="1055504"/>
                      <a:chExt cx="8126896" cy="3970488"/>
                    </a:xfrm>
                  </p:grpSpPr>
                  <p:pic>
                    <p:nvPicPr>
                      <p:cNvPr id="27" name="Picture 26" descr="New Macbook Silver.png">
                        <a:extLst>
                          <a:ext uri="{FF2B5EF4-FFF2-40B4-BE49-F238E27FC236}">
                            <a16:creationId xmlns:a16="http://schemas.microsoft.com/office/drawing/2014/main" id="{7027F5AF-07E0-3764-A4EF-6924C00F68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65104" y="1055504"/>
                        <a:ext cx="8126896" cy="397048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8" name="Picture 27">
                        <a:extLst>
                          <a:ext uri="{FF2B5EF4-FFF2-40B4-BE49-F238E27FC236}">
                            <a16:creationId xmlns:a16="http://schemas.microsoft.com/office/drawing/2014/main" id="{25AFDF3D-2012-1265-9979-A58C5E7DBE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92060" y="1377556"/>
                        <a:ext cx="6272983" cy="3230217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6" name="Content Placeholder 3">
                      <a:extLst>
                        <a:ext uri="{FF2B5EF4-FFF2-40B4-BE49-F238E27FC236}">
                          <a16:creationId xmlns:a16="http://schemas.microsoft.com/office/drawing/2014/main" id="{C36B76DC-BBEF-D6F2-4129-F2A8A7EFBC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184757" y="1571852"/>
                      <a:ext cx="388213" cy="1684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46C27607-FC88-0FEE-42AF-D431B1BA9D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09321" y="2622542"/>
                    <a:ext cx="1003853" cy="144819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FBFBFE9-D4B3-D15A-A00D-913CEE788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6863" y="1969512"/>
                  <a:ext cx="7191929" cy="3178327"/>
                </a:xfrm>
                <a:prstGeom prst="rect">
                  <a:avLst/>
                </a:prstGeom>
              </p:spPr>
            </p:pic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CCAAA3-33E3-D35F-36E7-40812286694B}"/>
                  </a:ext>
                </a:extLst>
              </p:cNvPr>
              <p:cNvSpPr/>
              <p:nvPr/>
            </p:nvSpPr>
            <p:spPr>
              <a:xfrm>
                <a:off x="4226560" y="2113280"/>
                <a:ext cx="1016000" cy="10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246C5CD-BDD7-4165-A710-E05D6561EC19}"/>
                  </a:ext>
                </a:extLst>
              </p:cNvPr>
              <p:cNvSpPr/>
              <p:nvPr/>
            </p:nvSpPr>
            <p:spPr>
              <a:xfrm>
                <a:off x="5835510" y="2016652"/>
                <a:ext cx="2446642" cy="10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48A84D-61DA-7AEE-A56B-79C8EDFE64D8}"/>
                </a:ext>
              </a:extLst>
            </p:cNvPr>
            <p:cNvSpPr/>
            <p:nvPr/>
          </p:nvSpPr>
          <p:spPr>
            <a:xfrm>
              <a:off x="5786613" y="2118722"/>
              <a:ext cx="1616148" cy="19455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10175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2893</TotalTime>
  <Words>505</Words>
  <Application>Microsoft Office PowerPoint</Application>
  <PresentationFormat>Widescreen</PresentationFormat>
  <Paragraphs>134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Open Sans Regular</vt:lpstr>
      <vt:lpstr>Segoe UI</vt:lpstr>
      <vt:lpstr>ui-sans-serif</vt:lpstr>
      <vt:lpstr>1_Custom Design</vt:lpstr>
      <vt:lpstr>Custom Design</vt:lpstr>
      <vt:lpstr>PowerPoint Presentation</vt:lpstr>
      <vt:lpstr>Audit tools</vt:lpstr>
      <vt:lpstr>QA Intervention Tools</vt:lpstr>
      <vt:lpstr>PROGRAM REPORTING PLATFORM</vt:lpstr>
      <vt:lpstr>PROGRAM MONITORING</vt:lpstr>
      <vt:lpstr>PROGRAM MONITORING</vt:lpstr>
      <vt:lpstr>PROGRAM MONITORING</vt:lpstr>
      <vt:lpstr>PROGRAM MONITORING</vt:lpstr>
      <vt:lpstr>PROGRAM MONITORING</vt:lpstr>
      <vt:lpstr>LEARNING MANAGEMENT TOOLS</vt:lpstr>
      <vt:lpstr>LEARNING MANAGEMENT TOOLS </vt:lpstr>
      <vt:lpstr>SYSTEM SPECIFICS</vt:lpstr>
      <vt:lpstr>PowerPoint Presentation</vt:lpstr>
      <vt:lpstr>PowerPoint Presentation</vt:lpstr>
      <vt:lpstr>TESTER CERTIFICATION</vt:lpstr>
      <vt:lpstr>TESTER-CERTIFICATION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 Support App</dc:title>
  <dc:creator>Ashraf Moosa</dc:creator>
  <cp:lastModifiedBy>Limont Lehman</cp:lastModifiedBy>
  <cp:revision>4</cp:revision>
  <dcterms:created xsi:type="dcterms:W3CDTF">2023-08-10T13:47:59Z</dcterms:created>
  <dcterms:modified xsi:type="dcterms:W3CDTF">2024-06-03T12:17:32Z</dcterms:modified>
</cp:coreProperties>
</file>